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embeddedFontLst>
    <p:embeddedFont>
      <p:font typeface="IBM Plex Sans"/>
      <p:regular r:id="rId38"/>
      <p:bold r:id="rId39"/>
      <p:italic r:id="rId40"/>
      <p:boldItalic r:id="rId41"/>
    </p:embeddedFont>
    <p:embeddedFont>
      <p:font typeface="IBM Plex Sans Light"/>
      <p:regular r:id="rId42"/>
      <p:bold r:id="rId43"/>
      <p:italic r:id="rId44"/>
      <p:boldItalic r:id="rId45"/>
    </p:embeddedFont>
    <p:embeddedFont>
      <p:font typeface="Montserrat"/>
      <p:regular r:id="rId46"/>
      <p:bold r:id="rId47"/>
      <p:italic r:id="rId48"/>
      <p:boldItalic r:id="rId49"/>
    </p:embeddedFont>
    <p:embeddedFont>
      <p:font typeface="Quattrocento Sans"/>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BMPlexSans-italic.fntdata"/><Relationship Id="rId42" Type="http://schemas.openxmlformats.org/officeDocument/2006/relationships/font" Target="fonts/IBMPlexSansLight-regular.fntdata"/><Relationship Id="rId41" Type="http://schemas.openxmlformats.org/officeDocument/2006/relationships/font" Target="fonts/IBMPlexSans-boldItalic.fntdata"/><Relationship Id="rId44" Type="http://schemas.openxmlformats.org/officeDocument/2006/relationships/font" Target="fonts/IBMPlexSansLight-italic.fntdata"/><Relationship Id="rId43" Type="http://schemas.openxmlformats.org/officeDocument/2006/relationships/font" Target="fonts/IBMPlexSansLight-bold.fntdata"/><Relationship Id="rId46" Type="http://schemas.openxmlformats.org/officeDocument/2006/relationships/font" Target="fonts/Montserrat-regular.fntdata"/><Relationship Id="rId45" Type="http://schemas.openxmlformats.org/officeDocument/2006/relationships/font" Target="fonts/IBMPlexSansLigh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Montserrat-italic.fntdata"/><Relationship Id="rId47" Type="http://schemas.openxmlformats.org/officeDocument/2006/relationships/font" Target="fonts/Montserrat-bold.fntdata"/><Relationship Id="rId49" Type="http://schemas.openxmlformats.org/officeDocument/2006/relationships/font" Target="fonts/Montserrat-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IBMPlexSans-bold.fntdata"/><Relationship Id="rId38" Type="http://schemas.openxmlformats.org/officeDocument/2006/relationships/font" Target="fonts/IBMPlexSans-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QuattrocentoSans-bold.fntdata"/><Relationship Id="rId50" Type="http://schemas.openxmlformats.org/officeDocument/2006/relationships/font" Target="fonts/QuattrocentoSans-regular.fntdata"/><Relationship Id="rId53" Type="http://schemas.openxmlformats.org/officeDocument/2006/relationships/font" Target="fonts/QuattrocentoSans-boldItalic.fntdata"/><Relationship Id="rId52" Type="http://schemas.openxmlformats.org/officeDocument/2006/relationships/font" Target="fonts/QuattrocentoSans-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88b4ac9811_0_193:notes"/>
          <p:cNvSpPr/>
          <p:nvPr>
            <p:ph idx="2" type="sldImg"/>
          </p:nvPr>
        </p:nvSpPr>
        <p:spPr>
          <a:xfrm>
            <a:off x="381157" y="685800"/>
            <a:ext cx="6095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g388b4ac9811_0_1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g388b4ac9811_0_19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68af56e4fe_0_29:notes"/>
          <p:cNvSpPr/>
          <p:nvPr>
            <p:ph idx="2" type="sldImg"/>
          </p:nvPr>
        </p:nvSpPr>
        <p:spPr>
          <a:xfrm>
            <a:off x="381167" y="685800"/>
            <a:ext cx="6095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 name="Google Shape;285;g368af56e4fe_0_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6" name="Google Shape;286;g368af56e4fe_0_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68af56e4fe_0_83:notes"/>
          <p:cNvSpPr/>
          <p:nvPr>
            <p:ph idx="2" type="sldImg"/>
          </p:nvPr>
        </p:nvSpPr>
        <p:spPr>
          <a:xfrm>
            <a:off x="381167" y="685800"/>
            <a:ext cx="6095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 name="Google Shape;295;g368af56e4fe_0_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6" name="Google Shape;296;g368af56e4fe_0_8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68af56e4fe_0_70:notes"/>
          <p:cNvSpPr/>
          <p:nvPr>
            <p:ph idx="2" type="sldImg"/>
          </p:nvPr>
        </p:nvSpPr>
        <p:spPr>
          <a:xfrm>
            <a:off x="381167" y="685800"/>
            <a:ext cx="6095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 name="Google Shape;306;g368af56e4fe_0_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7" name="Google Shape;307;g368af56e4fe_0_7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68b2bc389d_2_9:notes"/>
          <p:cNvSpPr/>
          <p:nvPr>
            <p:ph idx="2" type="sldImg"/>
          </p:nvPr>
        </p:nvSpPr>
        <p:spPr>
          <a:xfrm>
            <a:off x="381167" y="685800"/>
            <a:ext cx="6095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1" name="Google Shape;321;g368b2bc389d_2_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2" name="Google Shape;322;g368b2bc389d_2_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88b4ac9811_2_191:notes"/>
          <p:cNvSpPr/>
          <p:nvPr>
            <p:ph idx="2" type="sldImg"/>
          </p:nvPr>
        </p:nvSpPr>
        <p:spPr>
          <a:xfrm>
            <a:off x="381157" y="685800"/>
            <a:ext cx="6095812"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g388b4ac9811_2_1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2" name="Google Shape;332;g388b4ac9811_2_19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88b4ac9811_2_202:notes"/>
          <p:cNvSpPr/>
          <p:nvPr>
            <p:ph idx="2" type="sldImg"/>
          </p:nvPr>
        </p:nvSpPr>
        <p:spPr>
          <a:xfrm>
            <a:off x="381157" y="685800"/>
            <a:ext cx="6095812"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2" name="Google Shape;342;g388b4ac9811_2_2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3" name="Google Shape;343;g388b4ac9811_2_20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88b4ac9811_2_196:notes"/>
          <p:cNvSpPr/>
          <p:nvPr>
            <p:ph idx="2" type="sldImg"/>
          </p:nvPr>
        </p:nvSpPr>
        <p:spPr>
          <a:xfrm>
            <a:off x="381157" y="685800"/>
            <a:ext cx="6095812"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1" name="Google Shape;351;g388b4ac9811_2_1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2" name="Google Shape;352;g388b4ac9811_2_19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88b4ac9811_2_207:notes"/>
          <p:cNvSpPr/>
          <p:nvPr>
            <p:ph idx="2" type="sldImg"/>
          </p:nvPr>
        </p:nvSpPr>
        <p:spPr>
          <a:xfrm>
            <a:off x="381157" y="685800"/>
            <a:ext cx="6095812"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g388b4ac9811_2_20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1" name="Google Shape;361;g388b4ac9811_2_20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68af56e4fe_0_51:notes"/>
          <p:cNvSpPr/>
          <p:nvPr>
            <p:ph idx="2" type="sldImg"/>
          </p:nvPr>
        </p:nvSpPr>
        <p:spPr>
          <a:xfrm>
            <a:off x="381167" y="685800"/>
            <a:ext cx="6095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7" name="Google Shape;367;g368af56e4fe_0_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8" name="Google Shape;368;g368af56e4fe_0_5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88b4ac9811_0_199:notes"/>
          <p:cNvSpPr/>
          <p:nvPr>
            <p:ph idx="2" type="sldImg"/>
          </p:nvPr>
        </p:nvSpPr>
        <p:spPr>
          <a:xfrm>
            <a:off x="381157" y="685800"/>
            <a:ext cx="6095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g388b4ac9811_0_19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g388b4ac9811_0_19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68af56e4fe_0_42:notes"/>
          <p:cNvSpPr/>
          <p:nvPr>
            <p:ph idx="2" type="sldImg"/>
          </p:nvPr>
        </p:nvSpPr>
        <p:spPr>
          <a:xfrm>
            <a:off x="381167" y="685800"/>
            <a:ext cx="6095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7" name="Google Shape;377;g368af56e4fe_0_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8" name="Google Shape;378;g368af56e4fe_0_4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88b4ac9811_0_12:notes"/>
          <p:cNvSpPr/>
          <p:nvPr>
            <p:ph idx="2" type="sldImg"/>
          </p:nvPr>
        </p:nvSpPr>
        <p:spPr>
          <a:xfrm>
            <a:off x="381167" y="685800"/>
            <a:ext cx="6095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9" name="Google Shape;389;g388b4ac9811_0_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0" name="Google Shape;390;g388b4ac9811_0_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88b4ac9811_2_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7" name="Google Shape;407;g388b4ac9811_2_96:notes"/>
          <p:cNvSpPr/>
          <p:nvPr>
            <p:ph idx="2" type="sldImg"/>
          </p:nvPr>
        </p:nvSpPr>
        <p:spPr>
          <a:xfrm>
            <a:off x="381167" y="685800"/>
            <a:ext cx="6095668"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88b4ac9811_2_213:notes"/>
          <p:cNvSpPr/>
          <p:nvPr>
            <p:ph idx="2" type="sldImg"/>
          </p:nvPr>
        </p:nvSpPr>
        <p:spPr>
          <a:xfrm>
            <a:off x="381157" y="685800"/>
            <a:ext cx="6095812"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7" name="Google Shape;417;g388b4ac9811_2_2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8" name="Google Shape;418;g388b4ac9811_2_2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388b4ac9811_2_218:notes"/>
          <p:cNvSpPr/>
          <p:nvPr>
            <p:ph idx="2" type="sldImg"/>
          </p:nvPr>
        </p:nvSpPr>
        <p:spPr>
          <a:xfrm>
            <a:off x="381157" y="685800"/>
            <a:ext cx="6095812"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3" name="Google Shape;423;g388b4ac9811_2_2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4" name="Google Shape;424;g388b4ac9811_2_2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388b4ac9811_0_320:notes"/>
          <p:cNvSpPr/>
          <p:nvPr>
            <p:ph idx="2" type="sldImg"/>
          </p:nvPr>
        </p:nvSpPr>
        <p:spPr>
          <a:xfrm>
            <a:off x="381167" y="685800"/>
            <a:ext cx="6095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 name="Google Shape;429;g388b4ac9811_0_3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0" name="Google Shape;430;g388b4ac9811_0_3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88b4ac9811_2_223:notes"/>
          <p:cNvSpPr/>
          <p:nvPr>
            <p:ph idx="2" type="sldImg"/>
          </p:nvPr>
        </p:nvSpPr>
        <p:spPr>
          <a:xfrm>
            <a:off x="381157" y="685800"/>
            <a:ext cx="6095812"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9" name="Google Shape;439;g388b4ac9811_2_2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0" name="Google Shape;440;g388b4ac9811_2_2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88b4ac9811_2_228:notes"/>
          <p:cNvSpPr/>
          <p:nvPr>
            <p:ph idx="2" type="sldImg"/>
          </p:nvPr>
        </p:nvSpPr>
        <p:spPr>
          <a:xfrm>
            <a:off x="381157" y="685800"/>
            <a:ext cx="6095812"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5" name="Google Shape;445;g388b4ac9811_2_2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6" name="Google Shape;446;g388b4ac9811_2_2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88b4ac9811_2_233:notes"/>
          <p:cNvSpPr/>
          <p:nvPr>
            <p:ph idx="2" type="sldImg"/>
          </p:nvPr>
        </p:nvSpPr>
        <p:spPr>
          <a:xfrm>
            <a:off x="381157" y="685800"/>
            <a:ext cx="6095812"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1" name="Google Shape;451;g388b4ac9811_2_2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2" name="Google Shape;452;g388b4ac9811_2_2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88b4ac9811_2_238:notes"/>
          <p:cNvSpPr/>
          <p:nvPr>
            <p:ph idx="2" type="sldImg"/>
          </p:nvPr>
        </p:nvSpPr>
        <p:spPr>
          <a:xfrm>
            <a:off x="381157" y="685800"/>
            <a:ext cx="6095812"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7" name="Google Shape;457;g388b4ac9811_2_2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8" name="Google Shape;458;g388b4ac9811_2_2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88b4ac9811_0_205:notes"/>
          <p:cNvSpPr/>
          <p:nvPr>
            <p:ph idx="2" type="sldImg"/>
          </p:nvPr>
        </p:nvSpPr>
        <p:spPr>
          <a:xfrm>
            <a:off x="381157" y="685800"/>
            <a:ext cx="6095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g388b4ac9811_0_2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g388b4ac9811_0_20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388b4ac9811_2_2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3" name="Google Shape;463;g388b4ac9811_2_243:notes"/>
          <p:cNvSpPr/>
          <p:nvPr>
            <p:ph idx="2" type="sldImg"/>
          </p:nvPr>
        </p:nvSpPr>
        <p:spPr>
          <a:xfrm>
            <a:off x="381167" y="685800"/>
            <a:ext cx="6095668"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88b4ac9811_2_258:notes"/>
          <p:cNvSpPr/>
          <p:nvPr>
            <p:ph idx="2" type="sldImg"/>
          </p:nvPr>
        </p:nvSpPr>
        <p:spPr>
          <a:xfrm>
            <a:off x="381157" y="685800"/>
            <a:ext cx="6095812"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9" name="Google Shape;479;g388b4ac9811_2_2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0" name="Google Shape;480;g388b4ac9811_2_25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88b4ac9811_0_211:notes"/>
          <p:cNvSpPr/>
          <p:nvPr>
            <p:ph idx="2" type="sldImg"/>
          </p:nvPr>
        </p:nvSpPr>
        <p:spPr>
          <a:xfrm>
            <a:off x="381157" y="685800"/>
            <a:ext cx="6095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 name="Google Shape;169;g388b4ac9811_0_2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g388b4ac9811_0_2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88b4ac9811_0_217:notes"/>
          <p:cNvSpPr/>
          <p:nvPr>
            <p:ph idx="2" type="sldImg"/>
          </p:nvPr>
        </p:nvSpPr>
        <p:spPr>
          <a:xfrm>
            <a:off x="381157" y="685800"/>
            <a:ext cx="6095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g388b4ac9811_0_2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g388b4ac9811_0_2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88b4ac9811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g388b4ac9811_0_76:notes"/>
          <p:cNvSpPr/>
          <p:nvPr>
            <p:ph idx="2" type="sldImg"/>
          </p:nvPr>
        </p:nvSpPr>
        <p:spPr>
          <a:xfrm>
            <a:off x="381157" y="685800"/>
            <a:ext cx="6095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88b4ac9811_2_111:notes"/>
          <p:cNvSpPr/>
          <p:nvPr>
            <p:ph idx="2" type="sldImg"/>
          </p:nvPr>
        </p:nvSpPr>
        <p:spPr>
          <a:xfrm>
            <a:off x="381167" y="685800"/>
            <a:ext cx="6095668"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g388b4ac9811_2_1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0" name="Google Shape;190;g388b4ac9811_2_1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88b4ac9811_2_186:notes"/>
          <p:cNvSpPr/>
          <p:nvPr>
            <p:ph idx="2" type="sldImg"/>
          </p:nvPr>
        </p:nvSpPr>
        <p:spPr>
          <a:xfrm>
            <a:off x="381167" y="685800"/>
            <a:ext cx="6095668"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g388b4ac9811_2_1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6" name="Google Shape;266;g388b4ac9811_2_18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88b4ac9811_0_337:notes"/>
          <p:cNvSpPr/>
          <p:nvPr>
            <p:ph idx="2" type="sldImg"/>
          </p:nvPr>
        </p:nvSpPr>
        <p:spPr>
          <a:xfrm>
            <a:off x="381167" y="685800"/>
            <a:ext cx="6095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 name="Google Shape;275;g388b4ac9811_0_3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6" name="Google Shape;276;g388b4ac9811_0_3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14"/>
          <p:cNvSpPr txBox="1"/>
          <p:nvPr>
            <p:ph type="title"/>
          </p:nvPr>
        </p:nvSpPr>
        <p:spPr>
          <a:xfrm>
            <a:off x="822960" y="214955"/>
            <a:ext cx="7543800" cy="1088068"/>
          </a:xfrm>
          <a:prstGeom prst="rect">
            <a:avLst/>
          </a:prstGeom>
          <a:noFill/>
          <a:ln>
            <a:noFill/>
          </a:ln>
        </p:spPr>
        <p:txBody>
          <a:bodyPr anchorCtr="0" anchor="b" bIns="25700" lIns="51425" spcFirstLastPara="1" rIns="51425" wrap="square" tIns="25700">
            <a:normAutofit/>
          </a:bodyPr>
          <a:lstStyle>
            <a:lvl1pPr lvl="0" algn="l">
              <a:lnSpc>
                <a:spcPct val="85000"/>
              </a:lnSpc>
              <a:spcBef>
                <a:spcPts val="0"/>
              </a:spcBef>
              <a:spcAft>
                <a:spcPts val="0"/>
              </a:spcAft>
              <a:buClr>
                <a:srgbClr val="3F3F3F"/>
              </a:buClr>
              <a:buSzPts val="1000"/>
              <a:buNone/>
              <a:defRPr/>
            </a:lvl1pPr>
            <a:lvl2pPr lvl="1" algn="l">
              <a:lnSpc>
                <a:spcPct val="100000"/>
              </a:lnSpc>
              <a:spcBef>
                <a:spcPts val="0"/>
              </a:spcBef>
              <a:spcAft>
                <a:spcPts val="0"/>
              </a:spcAft>
              <a:buSzPts val="800"/>
              <a:buNone/>
              <a:defRPr/>
            </a:lvl2pPr>
            <a:lvl3pPr lvl="2" algn="l">
              <a:lnSpc>
                <a:spcPct val="100000"/>
              </a:lnSpc>
              <a:spcBef>
                <a:spcPts val="0"/>
              </a:spcBef>
              <a:spcAft>
                <a:spcPts val="0"/>
              </a:spcAft>
              <a:buSzPts val="800"/>
              <a:buNone/>
              <a:defRPr/>
            </a:lvl3pPr>
            <a:lvl4pPr lvl="3" algn="l">
              <a:lnSpc>
                <a:spcPct val="100000"/>
              </a:lnSpc>
              <a:spcBef>
                <a:spcPts val="0"/>
              </a:spcBef>
              <a:spcAft>
                <a:spcPts val="0"/>
              </a:spcAft>
              <a:buSzPts val="800"/>
              <a:buNone/>
              <a:defRPr/>
            </a:lvl4pPr>
            <a:lvl5pPr lvl="4" algn="l">
              <a:lnSpc>
                <a:spcPct val="100000"/>
              </a:lnSpc>
              <a:spcBef>
                <a:spcPts val="0"/>
              </a:spcBef>
              <a:spcAft>
                <a:spcPts val="0"/>
              </a:spcAft>
              <a:buSzPts val="800"/>
              <a:buNone/>
              <a:defRPr/>
            </a:lvl5pPr>
            <a:lvl6pPr lvl="5" algn="l">
              <a:lnSpc>
                <a:spcPct val="100000"/>
              </a:lnSpc>
              <a:spcBef>
                <a:spcPts val="0"/>
              </a:spcBef>
              <a:spcAft>
                <a:spcPts val="0"/>
              </a:spcAft>
              <a:buSzPts val="8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a:lvl8pPr>
            <a:lvl9pPr lvl="8" algn="l">
              <a:lnSpc>
                <a:spcPct val="100000"/>
              </a:lnSpc>
              <a:spcBef>
                <a:spcPts val="0"/>
              </a:spcBef>
              <a:spcAft>
                <a:spcPts val="0"/>
              </a:spcAft>
              <a:buSzPts val="800"/>
              <a:buNone/>
              <a:defRPr/>
            </a:lvl9pPr>
          </a:lstStyle>
          <a:p/>
        </p:txBody>
      </p:sp>
      <p:sp>
        <p:nvSpPr>
          <p:cNvPr id="60" name="Google Shape;60;p14"/>
          <p:cNvSpPr txBox="1"/>
          <p:nvPr>
            <p:ph idx="1" type="body"/>
          </p:nvPr>
        </p:nvSpPr>
        <p:spPr>
          <a:xfrm>
            <a:off x="822959" y="1384301"/>
            <a:ext cx="7543802" cy="3017520"/>
          </a:xfrm>
          <a:prstGeom prst="rect">
            <a:avLst/>
          </a:prstGeom>
          <a:noFill/>
          <a:ln>
            <a:noFill/>
          </a:ln>
        </p:spPr>
        <p:txBody>
          <a:bodyPr anchorCtr="0" anchor="t" bIns="25700" lIns="0" spcFirstLastPara="1" rIns="0" wrap="square" tIns="25700">
            <a:normAutofit/>
          </a:bodyPr>
          <a:lstStyle>
            <a:lvl1pPr indent="-292100" lvl="0" marL="457200" algn="l">
              <a:lnSpc>
                <a:spcPct val="90000"/>
              </a:lnSpc>
              <a:spcBef>
                <a:spcPts val="700"/>
              </a:spcBef>
              <a:spcAft>
                <a:spcPts val="0"/>
              </a:spcAft>
              <a:buSzPts val="1000"/>
              <a:buChar char=" "/>
              <a:defRPr/>
            </a:lvl1pPr>
            <a:lvl2pPr indent="-292100" lvl="1" marL="914400" algn="l">
              <a:lnSpc>
                <a:spcPct val="90000"/>
              </a:lnSpc>
              <a:spcBef>
                <a:spcPts val="100"/>
              </a:spcBef>
              <a:spcAft>
                <a:spcPts val="0"/>
              </a:spcAft>
              <a:buSzPts val="1000"/>
              <a:buChar char="◦"/>
              <a:defRPr/>
            </a:lvl2pPr>
            <a:lvl3pPr indent="-292100" lvl="2" marL="1371600" algn="l">
              <a:lnSpc>
                <a:spcPct val="90000"/>
              </a:lnSpc>
              <a:spcBef>
                <a:spcPts val="200"/>
              </a:spcBef>
              <a:spcAft>
                <a:spcPts val="0"/>
              </a:spcAft>
              <a:buSzPts val="1000"/>
              <a:buChar char="◦"/>
              <a:defRPr/>
            </a:lvl3pPr>
            <a:lvl4pPr indent="-292100" lvl="3" marL="1828800" algn="l">
              <a:lnSpc>
                <a:spcPct val="90000"/>
              </a:lnSpc>
              <a:spcBef>
                <a:spcPts val="200"/>
              </a:spcBef>
              <a:spcAft>
                <a:spcPts val="0"/>
              </a:spcAft>
              <a:buSzPts val="1000"/>
              <a:buChar char="◦"/>
              <a:defRPr/>
            </a:lvl4pPr>
            <a:lvl5pPr indent="-292100" lvl="4" marL="2286000" algn="l">
              <a:lnSpc>
                <a:spcPct val="90000"/>
              </a:lnSpc>
              <a:spcBef>
                <a:spcPts val="200"/>
              </a:spcBef>
              <a:spcAft>
                <a:spcPts val="0"/>
              </a:spcAft>
              <a:buSzPts val="1000"/>
              <a:buChar char="◦"/>
              <a:defRPr/>
            </a:lvl5pPr>
            <a:lvl6pPr indent="-292100" lvl="5" marL="2743200" algn="l">
              <a:lnSpc>
                <a:spcPct val="90000"/>
              </a:lnSpc>
              <a:spcBef>
                <a:spcPts val="200"/>
              </a:spcBef>
              <a:spcAft>
                <a:spcPts val="0"/>
              </a:spcAft>
              <a:buSzPts val="1000"/>
              <a:buChar char="◦"/>
              <a:defRPr/>
            </a:lvl6pPr>
            <a:lvl7pPr indent="-292100" lvl="6" marL="3200400" algn="l">
              <a:lnSpc>
                <a:spcPct val="90000"/>
              </a:lnSpc>
              <a:spcBef>
                <a:spcPts val="200"/>
              </a:spcBef>
              <a:spcAft>
                <a:spcPts val="0"/>
              </a:spcAft>
              <a:buSzPts val="1000"/>
              <a:buChar char="◦"/>
              <a:defRPr/>
            </a:lvl7pPr>
            <a:lvl8pPr indent="-292100" lvl="7" marL="3657600" algn="l">
              <a:lnSpc>
                <a:spcPct val="90000"/>
              </a:lnSpc>
              <a:spcBef>
                <a:spcPts val="200"/>
              </a:spcBef>
              <a:spcAft>
                <a:spcPts val="0"/>
              </a:spcAft>
              <a:buSzPts val="1000"/>
              <a:buChar char="◦"/>
              <a:defRPr/>
            </a:lvl8pPr>
            <a:lvl9pPr indent="-292100" lvl="8" marL="4114800" algn="l">
              <a:lnSpc>
                <a:spcPct val="90000"/>
              </a:lnSpc>
              <a:spcBef>
                <a:spcPts val="200"/>
              </a:spcBef>
              <a:spcAft>
                <a:spcPts val="200"/>
              </a:spcAft>
              <a:buSzPts val="1000"/>
              <a:buChar char="◦"/>
              <a:defRPr/>
            </a:lvl9pPr>
          </a:lstStyle>
          <a:p/>
        </p:txBody>
      </p:sp>
      <p:sp>
        <p:nvSpPr>
          <p:cNvPr id="61" name="Google Shape;61;p14"/>
          <p:cNvSpPr txBox="1"/>
          <p:nvPr>
            <p:ph idx="10" type="dt"/>
          </p:nvPr>
        </p:nvSpPr>
        <p:spPr>
          <a:xfrm>
            <a:off x="822964" y="4844841"/>
            <a:ext cx="1854204" cy="273844"/>
          </a:xfrm>
          <a:prstGeom prst="rect">
            <a:avLst/>
          </a:prstGeom>
          <a:noFill/>
          <a:ln>
            <a:noFill/>
          </a:ln>
        </p:spPr>
        <p:txBody>
          <a:bodyPr anchorCtr="0" anchor="ctr" bIns="25700" lIns="51425" spcFirstLastPara="1" rIns="51425" wrap="square" tIns="25700">
            <a:noAutofit/>
          </a:bodyPr>
          <a:lstStyle>
            <a:lvl1pPr lvl="0" algn="l">
              <a:lnSpc>
                <a:spcPct val="100000"/>
              </a:lnSpc>
              <a:spcBef>
                <a:spcPts val="0"/>
              </a:spcBef>
              <a:spcAft>
                <a:spcPts val="0"/>
              </a:spcAft>
              <a:buSzPts val="800"/>
              <a:buNone/>
              <a:defRPr/>
            </a:lvl1pPr>
            <a:lvl2pPr lvl="1" algn="l">
              <a:lnSpc>
                <a:spcPct val="100000"/>
              </a:lnSpc>
              <a:spcBef>
                <a:spcPts val="0"/>
              </a:spcBef>
              <a:spcAft>
                <a:spcPts val="0"/>
              </a:spcAft>
              <a:buSzPts val="800"/>
              <a:buNone/>
              <a:defRPr/>
            </a:lvl2pPr>
            <a:lvl3pPr lvl="2" algn="l">
              <a:lnSpc>
                <a:spcPct val="100000"/>
              </a:lnSpc>
              <a:spcBef>
                <a:spcPts val="0"/>
              </a:spcBef>
              <a:spcAft>
                <a:spcPts val="0"/>
              </a:spcAft>
              <a:buSzPts val="800"/>
              <a:buNone/>
              <a:defRPr/>
            </a:lvl3pPr>
            <a:lvl4pPr lvl="3" algn="l">
              <a:lnSpc>
                <a:spcPct val="100000"/>
              </a:lnSpc>
              <a:spcBef>
                <a:spcPts val="0"/>
              </a:spcBef>
              <a:spcAft>
                <a:spcPts val="0"/>
              </a:spcAft>
              <a:buSzPts val="800"/>
              <a:buNone/>
              <a:defRPr/>
            </a:lvl4pPr>
            <a:lvl5pPr lvl="4" algn="l">
              <a:lnSpc>
                <a:spcPct val="100000"/>
              </a:lnSpc>
              <a:spcBef>
                <a:spcPts val="0"/>
              </a:spcBef>
              <a:spcAft>
                <a:spcPts val="0"/>
              </a:spcAft>
              <a:buSzPts val="800"/>
              <a:buNone/>
              <a:defRPr/>
            </a:lvl5pPr>
            <a:lvl6pPr lvl="5" algn="l">
              <a:lnSpc>
                <a:spcPct val="100000"/>
              </a:lnSpc>
              <a:spcBef>
                <a:spcPts val="0"/>
              </a:spcBef>
              <a:spcAft>
                <a:spcPts val="0"/>
              </a:spcAft>
              <a:buSzPts val="8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a:lvl8pPr>
            <a:lvl9pPr lvl="8" algn="l">
              <a:lnSpc>
                <a:spcPct val="100000"/>
              </a:lnSpc>
              <a:spcBef>
                <a:spcPts val="0"/>
              </a:spcBef>
              <a:spcAft>
                <a:spcPts val="0"/>
              </a:spcAft>
              <a:buSzPts val="800"/>
              <a:buNone/>
              <a:defRPr/>
            </a:lvl9pPr>
          </a:lstStyle>
          <a:p/>
        </p:txBody>
      </p:sp>
      <p:sp>
        <p:nvSpPr>
          <p:cNvPr id="62" name="Google Shape;62;p14"/>
          <p:cNvSpPr txBox="1"/>
          <p:nvPr>
            <p:ph idx="11" type="ftr"/>
          </p:nvPr>
        </p:nvSpPr>
        <p:spPr>
          <a:xfrm>
            <a:off x="2764639" y="4844841"/>
            <a:ext cx="3617103" cy="273844"/>
          </a:xfrm>
          <a:prstGeom prst="rect">
            <a:avLst/>
          </a:prstGeom>
          <a:noFill/>
          <a:ln>
            <a:noFill/>
          </a:ln>
        </p:spPr>
        <p:txBody>
          <a:bodyPr anchorCtr="0" anchor="ctr" bIns="25700" lIns="51425" spcFirstLastPara="1" rIns="51425" wrap="square" tIns="25700">
            <a:noAutofit/>
          </a:bodyPr>
          <a:lstStyle>
            <a:lvl1pPr lvl="0" algn="ctr">
              <a:lnSpc>
                <a:spcPct val="100000"/>
              </a:lnSpc>
              <a:spcBef>
                <a:spcPts val="0"/>
              </a:spcBef>
              <a:spcAft>
                <a:spcPts val="0"/>
              </a:spcAft>
              <a:buSzPts val="800"/>
              <a:buNone/>
              <a:defRPr/>
            </a:lvl1pPr>
            <a:lvl2pPr lvl="1" algn="l">
              <a:lnSpc>
                <a:spcPct val="100000"/>
              </a:lnSpc>
              <a:spcBef>
                <a:spcPts val="0"/>
              </a:spcBef>
              <a:spcAft>
                <a:spcPts val="0"/>
              </a:spcAft>
              <a:buSzPts val="800"/>
              <a:buNone/>
              <a:defRPr/>
            </a:lvl2pPr>
            <a:lvl3pPr lvl="2" algn="l">
              <a:lnSpc>
                <a:spcPct val="100000"/>
              </a:lnSpc>
              <a:spcBef>
                <a:spcPts val="0"/>
              </a:spcBef>
              <a:spcAft>
                <a:spcPts val="0"/>
              </a:spcAft>
              <a:buSzPts val="800"/>
              <a:buNone/>
              <a:defRPr/>
            </a:lvl3pPr>
            <a:lvl4pPr lvl="3" algn="l">
              <a:lnSpc>
                <a:spcPct val="100000"/>
              </a:lnSpc>
              <a:spcBef>
                <a:spcPts val="0"/>
              </a:spcBef>
              <a:spcAft>
                <a:spcPts val="0"/>
              </a:spcAft>
              <a:buSzPts val="800"/>
              <a:buNone/>
              <a:defRPr/>
            </a:lvl4pPr>
            <a:lvl5pPr lvl="4" algn="l">
              <a:lnSpc>
                <a:spcPct val="100000"/>
              </a:lnSpc>
              <a:spcBef>
                <a:spcPts val="0"/>
              </a:spcBef>
              <a:spcAft>
                <a:spcPts val="0"/>
              </a:spcAft>
              <a:buSzPts val="800"/>
              <a:buNone/>
              <a:defRPr/>
            </a:lvl5pPr>
            <a:lvl6pPr lvl="5" algn="l">
              <a:lnSpc>
                <a:spcPct val="100000"/>
              </a:lnSpc>
              <a:spcBef>
                <a:spcPts val="0"/>
              </a:spcBef>
              <a:spcAft>
                <a:spcPts val="0"/>
              </a:spcAft>
              <a:buSzPts val="8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a:lvl8pPr>
            <a:lvl9pPr lvl="8" algn="l">
              <a:lnSpc>
                <a:spcPct val="100000"/>
              </a:lnSpc>
              <a:spcBef>
                <a:spcPts val="0"/>
              </a:spcBef>
              <a:spcAft>
                <a:spcPts val="0"/>
              </a:spcAft>
              <a:buSzPts val="800"/>
              <a:buNone/>
              <a:defRPr/>
            </a:lvl9pPr>
          </a:lstStyle>
          <a:p/>
        </p:txBody>
      </p:sp>
      <p:sp>
        <p:nvSpPr>
          <p:cNvPr id="63" name="Google Shape;63;p14"/>
          <p:cNvSpPr txBox="1"/>
          <p:nvPr>
            <p:ph idx="12" type="sldNum"/>
          </p:nvPr>
        </p:nvSpPr>
        <p:spPr>
          <a:xfrm>
            <a:off x="7425345" y="4844841"/>
            <a:ext cx="984019" cy="273844"/>
          </a:xfrm>
          <a:prstGeom prst="rect">
            <a:avLst/>
          </a:prstGeom>
          <a:noFill/>
          <a:ln>
            <a:noFill/>
          </a:ln>
        </p:spPr>
        <p:txBody>
          <a:bodyPr anchorCtr="0" anchor="ctr" bIns="25700" lIns="51425" spcFirstLastPara="1" rIns="51425" wrap="square" tIns="2570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5"/>
          <p:cNvSpPr/>
          <p:nvPr/>
        </p:nvSpPr>
        <p:spPr>
          <a:xfrm>
            <a:off x="2383" y="4800600"/>
            <a:ext cx="9141619" cy="342900"/>
          </a:xfrm>
          <a:prstGeom prst="rect">
            <a:avLst/>
          </a:prstGeom>
          <a:solidFill>
            <a:schemeClr val="accent2"/>
          </a:solidFill>
          <a:ln>
            <a:noFill/>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6" name="Google Shape;66;p15"/>
          <p:cNvSpPr/>
          <p:nvPr/>
        </p:nvSpPr>
        <p:spPr>
          <a:xfrm>
            <a:off x="13" y="4750737"/>
            <a:ext cx="9141619" cy="48006"/>
          </a:xfrm>
          <a:prstGeom prst="rect">
            <a:avLst/>
          </a:prstGeom>
          <a:solidFill>
            <a:schemeClr val="accent1"/>
          </a:solidFill>
          <a:ln>
            <a:noFill/>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7" name="Google Shape;67;p15"/>
          <p:cNvSpPr txBox="1"/>
          <p:nvPr>
            <p:ph type="ctrTitle"/>
          </p:nvPr>
        </p:nvSpPr>
        <p:spPr>
          <a:xfrm>
            <a:off x="822960" y="569214"/>
            <a:ext cx="7543800" cy="2674620"/>
          </a:xfrm>
          <a:prstGeom prst="rect">
            <a:avLst/>
          </a:prstGeom>
          <a:noFill/>
          <a:ln>
            <a:noFill/>
          </a:ln>
        </p:spPr>
        <p:txBody>
          <a:bodyPr anchorCtr="0" anchor="b" bIns="25700" lIns="51425" spcFirstLastPara="1" rIns="51425" wrap="square" tIns="25700">
            <a:normAutofit/>
          </a:bodyPr>
          <a:lstStyle>
            <a:lvl1pPr lvl="0" algn="l">
              <a:lnSpc>
                <a:spcPct val="85000"/>
              </a:lnSpc>
              <a:spcBef>
                <a:spcPts val="0"/>
              </a:spcBef>
              <a:spcAft>
                <a:spcPts val="0"/>
              </a:spcAft>
              <a:buClr>
                <a:srgbClr val="262626"/>
              </a:buClr>
              <a:buSzPts val="4500"/>
              <a:buFont typeface="Calibri"/>
              <a:buNone/>
              <a:defRPr sz="4500">
                <a:solidFill>
                  <a:srgbClr val="262626"/>
                </a:solidFill>
              </a:defRPr>
            </a:lvl1pPr>
            <a:lvl2pPr lvl="1" algn="l">
              <a:lnSpc>
                <a:spcPct val="100000"/>
              </a:lnSpc>
              <a:spcBef>
                <a:spcPts val="0"/>
              </a:spcBef>
              <a:spcAft>
                <a:spcPts val="0"/>
              </a:spcAft>
              <a:buSzPts val="800"/>
              <a:buNone/>
              <a:defRPr/>
            </a:lvl2pPr>
            <a:lvl3pPr lvl="2" algn="l">
              <a:lnSpc>
                <a:spcPct val="100000"/>
              </a:lnSpc>
              <a:spcBef>
                <a:spcPts val="0"/>
              </a:spcBef>
              <a:spcAft>
                <a:spcPts val="0"/>
              </a:spcAft>
              <a:buSzPts val="800"/>
              <a:buNone/>
              <a:defRPr/>
            </a:lvl3pPr>
            <a:lvl4pPr lvl="3" algn="l">
              <a:lnSpc>
                <a:spcPct val="100000"/>
              </a:lnSpc>
              <a:spcBef>
                <a:spcPts val="0"/>
              </a:spcBef>
              <a:spcAft>
                <a:spcPts val="0"/>
              </a:spcAft>
              <a:buSzPts val="800"/>
              <a:buNone/>
              <a:defRPr/>
            </a:lvl4pPr>
            <a:lvl5pPr lvl="4" algn="l">
              <a:lnSpc>
                <a:spcPct val="100000"/>
              </a:lnSpc>
              <a:spcBef>
                <a:spcPts val="0"/>
              </a:spcBef>
              <a:spcAft>
                <a:spcPts val="0"/>
              </a:spcAft>
              <a:buSzPts val="800"/>
              <a:buNone/>
              <a:defRPr/>
            </a:lvl5pPr>
            <a:lvl6pPr lvl="5" algn="l">
              <a:lnSpc>
                <a:spcPct val="100000"/>
              </a:lnSpc>
              <a:spcBef>
                <a:spcPts val="0"/>
              </a:spcBef>
              <a:spcAft>
                <a:spcPts val="0"/>
              </a:spcAft>
              <a:buSzPts val="8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a:lvl8pPr>
            <a:lvl9pPr lvl="8" algn="l">
              <a:lnSpc>
                <a:spcPct val="100000"/>
              </a:lnSpc>
              <a:spcBef>
                <a:spcPts val="0"/>
              </a:spcBef>
              <a:spcAft>
                <a:spcPts val="0"/>
              </a:spcAft>
              <a:buSzPts val="800"/>
              <a:buNone/>
              <a:defRPr/>
            </a:lvl9pPr>
          </a:lstStyle>
          <a:p/>
        </p:txBody>
      </p:sp>
      <p:sp>
        <p:nvSpPr>
          <p:cNvPr id="68" name="Google Shape;68;p15"/>
          <p:cNvSpPr txBox="1"/>
          <p:nvPr>
            <p:ph idx="1" type="subTitle"/>
          </p:nvPr>
        </p:nvSpPr>
        <p:spPr>
          <a:xfrm>
            <a:off x="825038" y="3341716"/>
            <a:ext cx="7543800" cy="857250"/>
          </a:xfrm>
          <a:prstGeom prst="rect">
            <a:avLst/>
          </a:prstGeom>
          <a:noFill/>
          <a:ln>
            <a:noFill/>
          </a:ln>
        </p:spPr>
        <p:txBody>
          <a:bodyPr anchorCtr="0" anchor="t" bIns="25700" lIns="51425" spcFirstLastPara="1" rIns="51425" wrap="square" tIns="25700">
            <a:normAutofit/>
          </a:bodyPr>
          <a:lstStyle>
            <a:lvl1pPr lvl="0" algn="l">
              <a:lnSpc>
                <a:spcPct val="90000"/>
              </a:lnSpc>
              <a:spcBef>
                <a:spcPts val="700"/>
              </a:spcBef>
              <a:spcAft>
                <a:spcPts val="0"/>
              </a:spcAft>
              <a:buSzPts val="1400"/>
              <a:buNone/>
              <a:defRPr sz="1400" cap="none">
                <a:solidFill>
                  <a:schemeClr val="dk2"/>
                </a:solidFill>
                <a:latin typeface="Calibri"/>
                <a:ea typeface="Calibri"/>
                <a:cs typeface="Calibri"/>
                <a:sym typeface="Calibri"/>
              </a:defRPr>
            </a:lvl1pPr>
            <a:lvl2pPr lvl="1" algn="ctr">
              <a:lnSpc>
                <a:spcPct val="90000"/>
              </a:lnSpc>
              <a:spcBef>
                <a:spcPts val="100"/>
              </a:spcBef>
              <a:spcAft>
                <a:spcPts val="0"/>
              </a:spcAft>
              <a:buSzPts val="1400"/>
              <a:buNone/>
              <a:defRPr sz="1400"/>
            </a:lvl2pPr>
            <a:lvl3pPr lvl="2" algn="ctr">
              <a:lnSpc>
                <a:spcPct val="90000"/>
              </a:lnSpc>
              <a:spcBef>
                <a:spcPts val="200"/>
              </a:spcBef>
              <a:spcAft>
                <a:spcPts val="0"/>
              </a:spcAft>
              <a:buSzPts val="1400"/>
              <a:buNone/>
              <a:defRPr sz="1400"/>
            </a:lvl3pPr>
            <a:lvl4pPr lvl="3" algn="ctr">
              <a:lnSpc>
                <a:spcPct val="90000"/>
              </a:lnSpc>
              <a:spcBef>
                <a:spcPts val="200"/>
              </a:spcBef>
              <a:spcAft>
                <a:spcPts val="0"/>
              </a:spcAft>
              <a:buSzPts val="1100"/>
              <a:buNone/>
              <a:defRPr sz="1100"/>
            </a:lvl4pPr>
            <a:lvl5pPr lvl="4" algn="ctr">
              <a:lnSpc>
                <a:spcPct val="90000"/>
              </a:lnSpc>
              <a:spcBef>
                <a:spcPts val="200"/>
              </a:spcBef>
              <a:spcAft>
                <a:spcPts val="0"/>
              </a:spcAft>
              <a:buSzPts val="1100"/>
              <a:buNone/>
              <a:defRPr sz="1100"/>
            </a:lvl5pPr>
            <a:lvl6pPr lvl="5" algn="ctr">
              <a:lnSpc>
                <a:spcPct val="90000"/>
              </a:lnSpc>
              <a:spcBef>
                <a:spcPts val="200"/>
              </a:spcBef>
              <a:spcAft>
                <a:spcPts val="0"/>
              </a:spcAft>
              <a:buSzPts val="1100"/>
              <a:buNone/>
              <a:defRPr sz="1100"/>
            </a:lvl6pPr>
            <a:lvl7pPr lvl="6" algn="ctr">
              <a:lnSpc>
                <a:spcPct val="90000"/>
              </a:lnSpc>
              <a:spcBef>
                <a:spcPts val="200"/>
              </a:spcBef>
              <a:spcAft>
                <a:spcPts val="0"/>
              </a:spcAft>
              <a:buSzPts val="1100"/>
              <a:buNone/>
              <a:defRPr sz="1100"/>
            </a:lvl7pPr>
            <a:lvl8pPr lvl="7" algn="ctr">
              <a:lnSpc>
                <a:spcPct val="90000"/>
              </a:lnSpc>
              <a:spcBef>
                <a:spcPts val="200"/>
              </a:spcBef>
              <a:spcAft>
                <a:spcPts val="0"/>
              </a:spcAft>
              <a:buSzPts val="1100"/>
              <a:buNone/>
              <a:defRPr sz="1100"/>
            </a:lvl8pPr>
            <a:lvl9pPr lvl="8" algn="ctr">
              <a:lnSpc>
                <a:spcPct val="90000"/>
              </a:lnSpc>
              <a:spcBef>
                <a:spcPts val="200"/>
              </a:spcBef>
              <a:spcAft>
                <a:spcPts val="200"/>
              </a:spcAft>
              <a:buSzPts val="1100"/>
              <a:buNone/>
              <a:defRPr sz="1100"/>
            </a:lvl9pPr>
          </a:lstStyle>
          <a:p/>
        </p:txBody>
      </p:sp>
      <p:sp>
        <p:nvSpPr>
          <p:cNvPr id="69" name="Google Shape;69;p15"/>
          <p:cNvSpPr txBox="1"/>
          <p:nvPr>
            <p:ph idx="10" type="dt"/>
          </p:nvPr>
        </p:nvSpPr>
        <p:spPr>
          <a:xfrm>
            <a:off x="822964" y="4844841"/>
            <a:ext cx="1854204" cy="273844"/>
          </a:xfrm>
          <a:prstGeom prst="rect">
            <a:avLst/>
          </a:prstGeom>
          <a:noFill/>
          <a:ln>
            <a:noFill/>
          </a:ln>
        </p:spPr>
        <p:txBody>
          <a:bodyPr anchorCtr="0" anchor="ctr" bIns="25700" lIns="51425" spcFirstLastPara="1" rIns="51425" wrap="square" tIns="25700">
            <a:noAutofit/>
          </a:bodyPr>
          <a:lstStyle>
            <a:lvl1pPr lvl="0" algn="l">
              <a:lnSpc>
                <a:spcPct val="100000"/>
              </a:lnSpc>
              <a:spcBef>
                <a:spcPts val="0"/>
              </a:spcBef>
              <a:spcAft>
                <a:spcPts val="0"/>
              </a:spcAft>
              <a:buSzPts val="800"/>
              <a:buNone/>
              <a:defRPr/>
            </a:lvl1pPr>
            <a:lvl2pPr lvl="1" algn="l">
              <a:lnSpc>
                <a:spcPct val="100000"/>
              </a:lnSpc>
              <a:spcBef>
                <a:spcPts val="0"/>
              </a:spcBef>
              <a:spcAft>
                <a:spcPts val="0"/>
              </a:spcAft>
              <a:buSzPts val="800"/>
              <a:buNone/>
              <a:defRPr/>
            </a:lvl2pPr>
            <a:lvl3pPr lvl="2" algn="l">
              <a:lnSpc>
                <a:spcPct val="100000"/>
              </a:lnSpc>
              <a:spcBef>
                <a:spcPts val="0"/>
              </a:spcBef>
              <a:spcAft>
                <a:spcPts val="0"/>
              </a:spcAft>
              <a:buSzPts val="800"/>
              <a:buNone/>
              <a:defRPr/>
            </a:lvl3pPr>
            <a:lvl4pPr lvl="3" algn="l">
              <a:lnSpc>
                <a:spcPct val="100000"/>
              </a:lnSpc>
              <a:spcBef>
                <a:spcPts val="0"/>
              </a:spcBef>
              <a:spcAft>
                <a:spcPts val="0"/>
              </a:spcAft>
              <a:buSzPts val="800"/>
              <a:buNone/>
              <a:defRPr/>
            </a:lvl4pPr>
            <a:lvl5pPr lvl="4" algn="l">
              <a:lnSpc>
                <a:spcPct val="100000"/>
              </a:lnSpc>
              <a:spcBef>
                <a:spcPts val="0"/>
              </a:spcBef>
              <a:spcAft>
                <a:spcPts val="0"/>
              </a:spcAft>
              <a:buSzPts val="800"/>
              <a:buNone/>
              <a:defRPr/>
            </a:lvl5pPr>
            <a:lvl6pPr lvl="5" algn="l">
              <a:lnSpc>
                <a:spcPct val="100000"/>
              </a:lnSpc>
              <a:spcBef>
                <a:spcPts val="0"/>
              </a:spcBef>
              <a:spcAft>
                <a:spcPts val="0"/>
              </a:spcAft>
              <a:buSzPts val="8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a:lvl8pPr>
            <a:lvl9pPr lvl="8" algn="l">
              <a:lnSpc>
                <a:spcPct val="100000"/>
              </a:lnSpc>
              <a:spcBef>
                <a:spcPts val="0"/>
              </a:spcBef>
              <a:spcAft>
                <a:spcPts val="0"/>
              </a:spcAft>
              <a:buSzPts val="800"/>
              <a:buNone/>
              <a:defRPr/>
            </a:lvl9pPr>
          </a:lstStyle>
          <a:p/>
        </p:txBody>
      </p:sp>
      <p:sp>
        <p:nvSpPr>
          <p:cNvPr id="70" name="Google Shape;70;p15"/>
          <p:cNvSpPr txBox="1"/>
          <p:nvPr>
            <p:ph idx="11" type="ftr"/>
          </p:nvPr>
        </p:nvSpPr>
        <p:spPr>
          <a:xfrm>
            <a:off x="2764639" y="4844841"/>
            <a:ext cx="3617103" cy="273844"/>
          </a:xfrm>
          <a:prstGeom prst="rect">
            <a:avLst/>
          </a:prstGeom>
          <a:noFill/>
          <a:ln>
            <a:noFill/>
          </a:ln>
        </p:spPr>
        <p:txBody>
          <a:bodyPr anchorCtr="0" anchor="ctr" bIns="25700" lIns="51425" spcFirstLastPara="1" rIns="51425" wrap="square" tIns="25700">
            <a:noAutofit/>
          </a:bodyPr>
          <a:lstStyle>
            <a:lvl1pPr lvl="0" algn="ctr">
              <a:lnSpc>
                <a:spcPct val="100000"/>
              </a:lnSpc>
              <a:spcBef>
                <a:spcPts val="0"/>
              </a:spcBef>
              <a:spcAft>
                <a:spcPts val="0"/>
              </a:spcAft>
              <a:buSzPts val="800"/>
              <a:buNone/>
              <a:defRPr/>
            </a:lvl1pPr>
            <a:lvl2pPr lvl="1" algn="l">
              <a:lnSpc>
                <a:spcPct val="100000"/>
              </a:lnSpc>
              <a:spcBef>
                <a:spcPts val="0"/>
              </a:spcBef>
              <a:spcAft>
                <a:spcPts val="0"/>
              </a:spcAft>
              <a:buSzPts val="800"/>
              <a:buNone/>
              <a:defRPr/>
            </a:lvl2pPr>
            <a:lvl3pPr lvl="2" algn="l">
              <a:lnSpc>
                <a:spcPct val="100000"/>
              </a:lnSpc>
              <a:spcBef>
                <a:spcPts val="0"/>
              </a:spcBef>
              <a:spcAft>
                <a:spcPts val="0"/>
              </a:spcAft>
              <a:buSzPts val="800"/>
              <a:buNone/>
              <a:defRPr/>
            </a:lvl3pPr>
            <a:lvl4pPr lvl="3" algn="l">
              <a:lnSpc>
                <a:spcPct val="100000"/>
              </a:lnSpc>
              <a:spcBef>
                <a:spcPts val="0"/>
              </a:spcBef>
              <a:spcAft>
                <a:spcPts val="0"/>
              </a:spcAft>
              <a:buSzPts val="800"/>
              <a:buNone/>
              <a:defRPr/>
            </a:lvl4pPr>
            <a:lvl5pPr lvl="4" algn="l">
              <a:lnSpc>
                <a:spcPct val="100000"/>
              </a:lnSpc>
              <a:spcBef>
                <a:spcPts val="0"/>
              </a:spcBef>
              <a:spcAft>
                <a:spcPts val="0"/>
              </a:spcAft>
              <a:buSzPts val="800"/>
              <a:buNone/>
              <a:defRPr/>
            </a:lvl5pPr>
            <a:lvl6pPr lvl="5" algn="l">
              <a:lnSpc>
                <a:spcPct val="100000"/>
              </a:lnSpc>
              <a:spcBef>
                <a:spcPts val="0"/>
              </a:spcBef>
              <a:spcAft>
                <a:spcPts val="0"/>
              </a:spcAft>
              <a:buSzPts val="8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a:lvl8pPr>
            <a:lvl9pPr lvl="8" algn="l">
              <a:lnSpc>
                <a:spcPct val="100000"/>
              </a:lnSpc>
              <a:spcBef>
                <a:spcPts val="0"/>
              </a:spcBef>
              <a:spcAft>
                <a:spcPts val="0"/>
              </a:spcAft>
              <a:buSzPts val="800"/>
              <a:buNone/>
              <a:defRPr/>
            </a:lvl9pPr>
          </a:lstStyle>
          <a:p/>
        </p:txBody>
      </p:sp>
      <p:sp>
        <p:nvSpPr>
          <p:cNvPr id="71" name="Google Shape;71;p15"/>
          <p:cNvSpPr txBox="1"/>
          <p:nvPr>
            <p:ph idx="12" type="sldNum"/>
          </p:nvPr>
        </p:nvSpPr>
        <p:spPr>
          <a:xfrm>
            <a:off x="7425345" y="4844841"/>
            <a:ext cx="984019" cy="273844"/>
          </a:xfrm>
          <a:prstGeom prst="rect">
            <a:avLst/>
          </a:prstGeom>
          <a:noFill/>
          <a:ln>
            <a:noFill/>
          </a:ln>
        </p:spPr>
        <p:txBody>
          <a:bodyPr anchorCtr="0" anchor="ctr" bIns="25700" lIns="51425" spcFirstLastPara="1" rIns="51425" wrap="square" tIns="2570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p16"/>
          <p:cNvSpPr/>
          <p:nvPr/>
        </p:nvSpPr>
        <p:spPr>
          <a:xfrm>
            <a:off x="2383" y="4800600"/>
            <a:ext cx="9141619" cy="342900"/>
          </a:xfrm>
          <a:prstGeom prst="rect">
            <a:avLst/>
          </a:prstGeom>
          <a:solidFill>
            <a:schemeClr val="accent2"/>
          </a:solidFill>
          <a:ln>
            <a:noFill/>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4" name="Google Shape;74;p16"/>
          <p:cNvSpPr/>
          <p:nvPr/>
        </p:nvSpPr>
        <p:spPr>
          <a:xfrm>
            <a:off x="13" y="4750737"/>
            <a:ext cx="9141619" cy="48006"/>
          </a:xfrm>
          <a:prstGeom prst="rect">
            <a:avLst/>
          </a:prstGeom>
          <a:solidFill>
            <a:schemeClr val="accent1"/>
          </a:solidFill>
          <a:ln>
            <a:noFill/>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5" name="Google Shape;75;p16"/>
          <p:cNvSpPr txBox="1"/>
          <p:nvPr>
            <p:ph type="title"/>
          </p:nvPr>
        </p:nvSpPr>
        <p:spPr>
          <a:xfrm>
            <a:off x="822960" y="569214"/>
            <a:ext cx="7543800" cy="2674620"/>
          </a:xfrm>
          <a:prstGeom prst="rect">
            <a:avLst/>
          </a:prstGeom>
          <a:noFill/>
          <a:ln>
            <a:noFill/>
          </a:ln>
        </p:spPr>
        <p:txBody>
          <a:bodyPr anchorCtr="0" anchor="b" bIns="25700" lIns="51425" spcFirstLastPara="1" rIns="51425" wrap="square" tIns="25700">
            <a:normAutofit/>
          </a:bodyPr>
          <a:lstStyle>
            <a:lvl1pPr lvl="0" algn="l">
              <a:lnSpc>
                <a:spcPct val="85000"/>
              </a:lnSpc>
              <a:spcBef>
                <a:spcPts val="0"/>
              </a:spcBef>
              <a:spcAft>
                <a:spcPts val="0"/>
              </a:spcAft>
              <a:buClr>
                <a:srgbClr val="262626"/>
              </a:buClr>
              <a:buSzPts val="4500"/>
              <a:buFont typeface="Calibri"/>
              <a:buNone/>
              <a:defRPr b="0" sz="4500">
                <a:solidFill>
                  <a:srgbClr val="262626"/>
                </a:solidFill>
              </a:defRPr>
            </a:lvl1pPr>
            <a:lvl2pPr lvl="1" algn="l">
              <a:lnSpc>
                <a:spcPct val="100000"/>
              </a:lnSpc>
              <a:spcBef>
                <a:spcPts val="0"/>
              </a:spcBef>
              <a:spcAft>
                <a:spcPts val="0"/>
              </a:spcAft>
              <a:buSzPts val="800"/>
              <a:buNone/>
              <a:defRPr/>
            </a:lvl2pPr>
            <a:lvl3pPr lvl="2" algn="l">
              <a:lnSpc>
                <a:spcPct val="100000"/>
              </a:lnSpc>
              <a:spcBef>
                <a:spcPts val="0"/>
              </a:spcBef>
              <a:spcAft>
                <a:spcPts val="0"/>
              </a:spcAft>
              <a:buSzPts val="800"/>
              <a:buNone/>
              <a:defRPr/>
            </a:lvl3pPr>
            <a:lvl4pPr lvl="3" algn="l">
              <a:lnSpc>
                <a:spcPct val="100000"/>
              </a:lnSpc>
              <a:spcBef>
                <a:spcPts val="0"/>
              </a:spcBef>
              <a:spcAft>
                <a:spcPts val="0"/>
              </a:spcAft>
              <a:buSzPts val="800"/>
              <a:buNone/>
              <a:defRPr/>
            </a:lvl4pPr>
            <a:lvl5pPr lvl="4" algn="l">
              <a:lnSpc>
                <a:spcPct val="100000"/>
              </a:lnSpc>
              <a:spcBef>
                <a:spcPts val="0"/>
              </a:spcBef>
              <a:spcAft>
                <a:spcPts val="0"/>
              </a:spcAft>
              <a:buSzPts val="800"/>
              <a:buNone/>
              <a:defRPr/>
            </a:lvl5pPr>
            <a:lvl6pPr lvl="5" algn="l">
              <a:lnSpc>
                <a:spcPct val="100000"/>
              </a:lnSpc>
              <a:spcBef>
                <a:spcPts val="0"/>
              </a:spcBef>
              <a:spcAft>
                <a:spcPts val="0"/>
              </a:spcAft>
              <a:buSzPts val="8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a:lvl8pPr>
            <a:lvl9pPr lvl="8" algn="l">
              <a:lnSpc>
                <a:spcPct val="100000"/>
              </a:lnSpc>
              <a:spcBef>
                <a:spcPts val="0"/>
              </a:spcBef>
              <a:spcAft>
                <a:spcPts val="0"/>
              </a:spcAft>
              <a:buSzPts val="800"/>
              <a:buNone/>
              <a:defRPr/>
            </a:lvl9pPr>
          </a:lstStyle>
          <a:p/>
        </p:txBody>
      </p:sp>
      <p:sp>
        <p:nvSpPr>
          <p:cNvPr id="76" name="Google Shape;76;p16"/>
          <p:cNvSpPr txBox="1"/>
          <p:nvPr>
            <p:ph idx="1" type="body"/>
          </p:nvPr>
        </p:nvSpPr>
        <p:spPr>
          <a:xfrm>
            <a:off x="822960" y="3339846"/>
            <a:ext cx="7543800" cy="857250"/>
          </a:xfrm>
          <a:prstGeom prst="rect">
            <a:avLst/>
          </a:prstGeom>
          <a:noFill/>
          <a:ln>
            <a:noFill/>
          </a:ln>
        </p:spPr>
        <p:txBody>
          <a:bodyPr anchorCtr="0" anchor="t" bIns="25700" lIns="51425" spcFirstLastPara="1" rIns="51425" wrap="square" tIns="25700">
            <a:normAutofit/>
          </a:bodyPr>
          <a:lstStyle>
            <a:lvl1pPr indent="-228600" lvl="0" marL="457200" algn="l">
              <a:lnSpc>
                <a:spcPct val="90000"/>
              </a:lnSpc>
              <a:spcBef>
                <a:spcPts val="700"/>
              </a:spcBef>
              <a:spcAft>
                <a:spcPts val="0"/>
              </a:spcAft>
              <a:buSzPts val="1400"/>
              <a:buNone/>
              <a:defRPr sz="1400" cap="none">
                <a:solidFill>
                  <a:schemeClr val="dk2"/>
                </a:solidFill>
                <a:latin typeface="Calibri"/>
                <a:ea typeface="Calibri"/>
                <a:cs typeface="Calibri"/>
                <a:sym typeface="Calibri"/>
              </a:defRPr>
            </a:lvl1pPr>
            <a:lvl2pPr indent="-228600" lvl="1" marL="914400" algn="l">
              <a:lnSpc>
                <a:spcPct val="90000"/>
              </a:lnSpc>
              <a:spcBef>
                <a:spcPts val="100"/>
              </a:spcBef>
              <a:spcAft>
                <a:spcPts val="0"/>
              </a:spcAft>
              <a:buSzPts val="1000"/>
              <a:buNone/>
              <a:defRPr sz="1000">
                <a:solidFill>
                  <a:srgbClr val="888888"/>
                </a:solidFill>
              </a:defRPr>
            </a:lvl2pPr>
            <a:lvl3pPr indent="-228600" lvl="2" marL="1371600" algn="l">
              <a:lnSpc>
                <a:spcPct val="90000"/>
              </a:lnSpc>
              <a:spcBef>
                <a:spcPts val="200"/>
              </a:spcBef>
              <a:spcAft>
                <a:spcPts val="0"/>
              </a:spcAft>
              <a:buSzPts val="900"/>
              <a:buNone/>
              <a:defRPr sz="900">
                <a:solidFill>
                  <a:srgbClr val="888888"/>
                </a:solidFill>
              </a:defRPr>
            </a:lvl3pPr>
            <a:lvl4pPr indent="-228600" lvl="3" marL="1828800" algn="l">
              <a:lnSpc>
                <a:spcPct val="90000"/>
              </a:lnSpc>
              <a:spcBef>
                <a:spcPts val="200"/>
              </a:spcBef>
              <a:spcAft>
                <a:spcPts val="0"/>
              </a:spcAft>
              <a:buSzPts val="800"/>
              <a:buNone/>
              <a:defRPr sz="800">
                <a:solidFill>
                  <a:srgbClr val="888888"/>
                </a:solidFill>
              </a:defRPr>
            </a:lvl4pPr>
            <a:lvl5pPr indent="-228600" lvl="4" marL="2286000" algn="l">
              <a:lnSpc>
                <a:spcPct val="90000"/>
              </a:lnSpc>
              <a:spcBef>
                <a:spcPts val="200"/>
              </a:spcBef>
              <a:spcAft>
                <a:spcPts val="0"/>
              </a:spcAft>
              <a:buSzPts val="800"/>
              <a:buNone/>
              <a:defRPr sz="800">
                <a:solidFill>
                  <a:srgbClr val="888888"/>
                </a:solidFill>
              </a:defRPr>
            </a:lvl5pPr>
            <a:lvl6pPr indent="-228600" lvl="5" marL="2743200" algn="l">
              <a:lnSpc>
                <a:spcPct val="90000"/>
              </a:lnSpc>
              <a:spcBef>
                <a:spcPts val="200"/>
              </a:spcBef>
              <a:spcAft>
                <a:spcPts val="0"/>
              </a:spcAft>
              <a:buSzPts val="800"/>
              <a:buNone/>
              <a:defRPr sz="800">
                <a:solidFill>
                  <a:srgbClr val="888888"/>
                </a:solidFill>
              </a:defRPr>
            </a:lvl6pPr>
            <a:lvl7pPr indent="-228600" lvl="6" marL="3200400" algn="l">
              <a:lnSpc>
                <a:spcPct val="90000"/>
              </a:lnSpc>
              <a:spcBef>
                <a:spcPts val="200"/>
              </a:spcBef>
              <a:spcAft>
                <a:spcPts val="0"/>
              </a:spcAft>
              <a:buSzPts val="800"/>
              <a:buNone/>
              <a:defRPr sz="800">
                <a:solidFill>
                  <a:srgbClr val="888888"/>
                </a:solidFill>
              </a:defRPr>
            </a:lvl7pPr>
            <a:lvl8pPr indent="-228600" lvl="7" marL="3657600" algn="l">
              <a:lnSpc>
                <a:spcPct val="90000"/>
              </a:lnSpc>
              <a:spcBef>
                <a:spcPts val="200"/>
              </a:spcBef>
              <a:spcAft>
                <a:spcPts val="0"/>
              </a:spcAft>
              <a:buSzPts val="800"/>
              <a:buNone/>
              <a:defRPr sz="800">
                <a:solidFill>
                  <a:srgbClr val="888888"/>
                </a:solidFill>
              </a:defRPr>
            </a:lvl8pPr>
            <a:lvl9pPr indent="-228600" lvl="8" marL="4114800" algn="l">
              <a:lnSpc>
                <a:spcPct val="90000"/>
              </a:lnSpc>
              <a:spcBef>
                <a:spcPts val="200"/>
              </a:spcBef>
              <a:spcAft>
                <a:spcPts val="200"/>
              </a:spcAft>
              <a:buSzPts val="800"/>
              <a:buNone/>
              <a:defRPr sz="800">
                <a:solidFill>
                  <a:srgbClr val="888888"/>
                </a:solidFill>
              </a:defRPr>
            </a:lvl9pPr>
          </a:lstStyle>
          <a:p/>
        </p:txBody>
      </p:sp>
      <p:sp>
        <p:nvSpPr>
          <p:cNvPr id="77" name="Google Shape;77;p16"/>
          <p:cNvSpPr txBox="1"/>
          <p:nvPr>
            <p:ph idx="10" type="dt"/>
          </p:nvPr>
        </p:nvSpPr>
        <p:spPr>
          <a:xfrm>
            <a:off x="822964" y="4844841"/>
            <a:ext cx="1854204" cy="273844"/>
          </a:xfrm>
          <a:prstGeom prst="rect">
            <a:avLst/>
          </a:prstGeom>
          <a:noFill/>
          <a:ln>
            <a:noFill/>
          </a:ln>
        </p:spPr>
        <p:txBody>
          <a:bodyPr anchorCtr="0" anchor="ctr" bIns="25700" lIns="51425" spcFirstLastPara="1" rIns="51425" wrap="square" tIns="25700">
            <a:noAutofit/>
          </a:bodyPr>
          <a:lstStyle>
            <a:lvl1pPr lvl="0" algn="l">
              <a:lnSpc>
                <a:spcPct val="100000"/>
              </a:lnSpc>
              <a:spcBef>
                <a:spcPts val="0"/>
              </a:spcBef>
              <a:spcAft>
                <a:spcPts val="0"/>
              </a:spcAft>
              <a:buSzPts val="800"/>
              <a:buNone/>
              <a:defRPr/>
            </a:lvl1pPr>
            <a:lvl2pPr lvl="1" algn="l">
              <a:lnSpc>
                <a:spcPct val="100000"/>
              </a:lnSpc>
              <a:spcBef>
                <a:spcPts val="0"/>
              </a:spcBef>
              <a:spcAft>
                <a:spcPts val="0"/>
              </a:spcAft>
              <a:buSzPts val="800"/>
              <a:buNone/>
              <a:defRPr/>
            </a:lvl2pPr>
            <a:lvl3pPr lvl="2" algn="l">
              <a:lnSpc>
                <a:spcPct val="100000"/>
              </a:lnSpc>
              <a:spcBef>
                <a:spcPts val="0"/>
              </a:spcBef>
              <a:spcAft>
                <a:spcPts val="0"/>
              </a:spcAft>
              <a:buSzPts val="800"/>
              <a:buNone/>
              <a:defRPr/>
            </a:lvl3pPr>
            <a:lvl4pPr lvl="3" algn="l">
              <a:lnSpc>
                <a:spcPct val="100000"/>
              </a:lnSpc>
              <a:spcBef>
                <a:spcPts val="0"/>
              </a:spcBef>
              <a:spcAft>
                <a:spcPts val="0"/>
              </a:spcAft>
              <a:buSzPts val="800"/>
              <a:buNone/>
              <a:defRPr/>
            </a:lvl4pPr>
            <a:lvl5pPr lvl="4" algn="l">
              <a:lnSpc>
                <a:spcPct val="100000"/>
              </a:lnSpc>
              <a:spcBef>
                <a:spcPts val="0"/>
              </a:spcBef>
              <a:spcAft>
                <a:spcPts val="0"/>
              </a:spcAft>
              <a:buSzPts val="800"/>
              <a:buNone/>
              <a:defRPr/>
            </a:lvl5pPr>
            <a:lvl6pPr lvl="5" algn="l">
              <a:lnSpc>
                <a:spcPct val="100000"/>
              </a:lnSpc>
              <a:spcBef>
                <a:spcPts val="0"/>
              </a:spcBef>
              <a:spcAft>
                <a:spcPts val="0"/>
              </a:spcAft>
              <a:buSzPts val="8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a:lvl8pPr>
            <a:lvl9pPr lvl="8" algn="l">
              <a:lnSpc>
                <a:spcPct val="100000"/>
              </a:lnSpc>
              <a:spcBef>
                <a:spcPts val="0"/>
              </a:spcBef>
              <a:spcAft>
                <a:spcPts val="0"/>
              </a:spcAft>
              <a:buSzPts val="800"/>
              <a:buNone/>
              <a:defRPr/>
            </a:lvl9pPr>
          </a:lstStyle>
          <a:p/>
        </p:txBody>
      </p:sp>
      <p:sp>
        <p:nvSpPr>
          <p:cNvPr id="78" name="Google Shape;78;p16"/>
          <p:cNvSpPr txBox="1"/>
          <p:nvPr>
            <p:ph idx="11" type="ftr"/>
          </p:nvPr>
        </p:nvSpPr>
        <p:spPr>
          <a:xfrm>
            <a:off x="2764639" y="4844841"/>
            <a:ext cx="3617103" cy="273844"/>
          </a:xfrm>
          <a:prstGeom prst="rect">
            <a:avLst/>
          </a:prstGeom>
          <a:noFill/>
          <a:ln>
            <a:noFill/>
          </a:ln>
        </p:spPr>
        <p:txBody>
          <a:bodyPr anchorCtr="0" anchor="ctr" bIns="25700" lIns="51425" spcFirstLastPara="1" rIns="51425" wrap="square" tIns="25700">
            <a:noAutofit/>
          </a:bodyPr>
          <a:lstStyle>
            <a:lvl1pPr lvl="0" algn="ctr">
              <a:lnSpc>
                <a:spcPct val="100000"/>
              </a:lnSpc>
              <a:spcBef>
                <a:spcPts val="0"/>
              </a:spcBef>
              <a:spcAft>
                <a:spcPts val="0"/>
              </a:spcAft>
              <a:buSzPts val="800"/>
              <a:buNone/>
              <a:defRPr/>
            </a:lvl1pPr>
            <a:lvl2pPr lvl="1" algn="l">
              <a:lnSpc>
                <a:spcPct val="100000"/>
              </a:lnSpc>
              <a:spcBef>
                <a:spcPts val="0"/>
              </a:spcBef>
              <a:spcAft>
                <a:spcPts val="0"/>
              </a:spcAft>
              <a:buSzPts val="800"/>
              <a:buNone/>
              <a:defRPr/>
            </a:lvl2pPr>
            <a:lvl3pPr lvl="2" algn="l">
              <a:lnSpc>
                <a:spcPct val="100000"/>
              </a:lnSpc>
              <a:spcBef>
                <a:spcPts val="0"/>
              </a:spcBef>
              <a:spcAft>
                <a:spcPts val="0"/>
              </a:spcAft>
              <a:buSzPts val="800"/>
              <a:buNone/>
              <a:defRPr/>
            </a:lvl3pPr>
            <a:lvl4pPr lvl="3" algn="l">
              <a:lnSpc>
                <a:spcPct val="100000"/>
              </a:lnSpc>
              <a:spcBef>
                <a:spcPts val="0"/>
              </a:spcBef>
              <a:spcAft>
                <a:spcPts val="0"/>
              </a:spcAft>
              <a:buSzPts val="800"/>
              <a:buNone/>
              <a:defRPr/>
            </a:lvl4pPr>
            <a:lvl5pPr lvl="4" algn="l">
              <a:lnSpc>
                <a:spcPct val="100000"/>
              </a:lnSpc>
              <a:spcBef>
                <a:spcPts val="0"/>
              </a:spcBef>
              <a:spcAft>
                <a:spcPts val="0"/>
              </a:spcAft>
              <a:buSzPts val="800"/>
              <a:buNone/>
              <a:defRPr/>
            </a:lvl5pPr>
            <a:lvl6pPr lvl="5" algn="l">
              <a:lnSpc>
                <a:spcPct val="100000"/>
              </a:lnSpc>
              <a:spcBef>
                <a:spcPts val="0"/>
              </a:spcBef>
              <a:spcAft>
                <a:spcPts val="0"/>
              </a:spcAft>
              <a:buSzPts val="8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a:lvl8pPr>
            <a:lvl9pPr lvl="8" algn="l">
              <a:lnSpc>
                <a:spcPct val="100000"/>
              </a:lnSpc>
              <a:spcBef>
                <a:spcPts val="0"/>
              </a:spcBef>
              <a:spcAft>
                <a:spcPts val="0"/>
              </a:spcAft>
              <a:buSzPts val="800"/>
              <a:buNone/>
              <a:defRPr/>
            </a:lvl9pPr>
          </a:lstStyle>
          <a:p/>
        </p:txBody>
      </p:sp>
      <p:sp>
        <p:nvSpPr>
          <p:cNvPr id="79" name="Google Shape;79;p16"/>
          <p:cNvSpPr txBox="1"/>
          <p:nvPr>
            <p:ph idx="12" type="sldNum"/>
          </p:nvPr>
        </p:nvSpPr>
        <p:spPr>
          <a:xfrm>
            <a:off x="7425345" y="4844841"/>
            <a:ext cx="984019" cy="273844"/>
          </a:xfrm>
          <a:prstGeom prst="rect">
            <a:avLst/>
          </a:prstGeom>
          <a:noFill/>
          <a:ln>
            <a:noFill/>
          </a:ln>
        </p:spPr>
        <p:txBody>
          <a:bodyPr anchorCtr="0" anchor="ctr" bIns="25700" lIns="51425" spcFirstLastPara="1" rIns="51425" wrap="square" tIns="2570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17"/>
          <p:cNvSpPr txBox="1"/>
          <p:nvPr>
            <p:ph type="title"/>
          </p:nvPr>
        </p:nvSpPr>
        <p:spPr>
          <a:xfrm>
            <a:off x="822960" y="214955"/>
            <a:ext cx="7543800" cy="1088068"/>
          </a:xfrm>
          <a:prstGeom prst="rect">
            <a:avLst/>
          </a:prstGeom>
          <a:noFill/>
          <a:ln>
            <a:noFill/>
          </a:ln>
        </p:spPr>
        <p:txBody>
          <a:bodyPr anchorCtr="0" anchor="b" bIns="25700" lIns="51425" spcFirstLastPara="1" rIns="51425" wrap="square" tIns="25700">
            <a:normAutofit/>
          </a:bodyPr>
          <a:lstStyle>
            <a:lvl1pPr lvl="0" algn="l">
              <a:lnSpc>
                <a:spcPct val="85000"/>
              </a:lnSpc>
              <a:spcBef>
                <a:spcPts val="0"/>
              </a:spcBef>
              <a:spcAft>
                <a:spcPts val="0"/>
              </a:spcAft>
              <a:buClr>
                <a:srgbClr val="3F3F3F"/>
              </a:buClr>
              <a:buSzPts val="1000"/>
              <a:buNone/>
              <a:defRPr/>
            </a:lvl1pPr>
            <a:lvl2pPr lvl="1" algn="l">
              <a:lnSpc>
                <a:spcPct val="100000"/>
              </a:lnSpc>
              <a:spcBef>
                <a:spcPts val="0"/>
              </a:spcBef>
              <a:spcAft>
                <a:spcPts val="0"/>
              </a:spcAft>
              <a:buSzPts val="800"/>
              <a:buNone/>
              <a:defRPr/>
            </a:lvl2pPr>
            <a:lvl3pPr lvl="2" algn="l">
              <a:lnSpc>
                <a:spcPct val="100000"/>
              </a:lnSpc>
              <a:spcBef>
                <a:spcPts val="0"/>
              </a:spcBef>
              <a:spcAft>
                <a:spcPts val="0"/>
              </a:spcAft>
              <a:buSzPts val="800"/>
              <a:buNone/>
              <a:defRPr/>
            </a:lvl3pPr>
            <a:lvl4pPr lvl="3" algn="l">
              <a:lnSpc>
                <a:spcPct val="100000"/>
              </a:lnSpc>
              <a:spcBef>
                <a:spcPts val="0"/>
              </a:spcBef>
              <a:spcAft>
                <a:spcPts val="0"/>
              </a:spcAft>
              <a:buSzPts val="800"/>
              <a:buNone/>
              <a:defRPr/>
            </a:lvl4pPr>
            <a:lvl5pPr lvl="4" algn="l">
              <a:lnSpc>
                <a:spcPct val="100000"/>
              </a:lnSpc>
              <a:spcBef>
                <a:spcPts val="0"/>
              </a:spcBef>
              <a:spcAft>
                <a:spcPts val="0"/>
              </a:spcAft>
              <a:buSzPts val="800"/>
              <a:buNone/>
              <a:defRPr/>
            </a:lvl5pPr>
            <a:lvl6pPr lvl="5" algn="l">
              <a:lnSpc>
                <a:spcPct val="100000"/>
              </a:lnSpc>
              <a:spcBef>
                <a:spcPts val="0"/>
              </a:spcBef>
              <a:spcAft>
                <a:spcPts val="0"/>
              </a:spcAft>
              <a:buSzPts val="8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a:lvl8pPr>
            <a:lvl9pPr lvl="8" algn="l">
              <a:lnSpc>
                <a:spcPct val="100000"/>
              </a:lnSpc>
              <a:spcBef>
                <a:spcPts val="0"/>
              </a:spcBef>
              <a:spcAft>
                <a:spcPts val="0"/>
              </a:spcAft>
              <a:buSzPts val="800"/>
              <a:buNone/>
              <a:defRPr/>
            </a:lvl9pPr>
          </a:lstStyle>
          <a:p/>
        </p:txBody>
      </p:sp>
      <p:sp>
        <p:nvSpPr>
          <p:cNvPr id="82" name="Google Shape;82;p17"/>
          <p:cNvSpPr txBox="1"/>
          <p:nvPr>
            <p:ph idx="1" type="body"/>
          </p:nvPr>
        </p:nvSpPr>
        <p:spPr>
          <a:xfrm>
            <a:off x="822960" y="1384301"/>
            <a:ext cx="3703320" cy="3017520"/>
          </a:xfrm>
          <a:prstGeom prst="rect">
            <a:avLst/>
          </a:prstGeom>
          <a:noFill/>
          <a:ln>
            <a:noFill/>
          </a:ln>
        </p:spPr>
        <p:txBody>
          <a:bodyPr anchorCtr="0" anchor="t" bIns="25700" lIns="0" spcFirstLastPara="1" rIns="0" wrap="square" tIns="25700">
            <a:normAutofit/>
          </a:bodyPr>
          <a:lstStyle>
            <a:lvl1pPr indent="-292100" lvl="0" marL="457200" algn="l">
              <a:lnSpc>
                <a:spcPct val="90000"/>
              </a:lnSpc>
              <a:spcBef>
                <a:spcPts val="700"/>
              </a:spcBef>
              <a:spcAft>
                <a:spcPts val="0"/>
              </a:spcAft>
              <a:buSzPts val="1000"/>
              <a:buChar char=" "/>
              <a:defRPr/>
            </a:lvl1pPr>
            <a:lvl2pPr indent="-292100" lvl="1" marL="914400" algn="l">
              <a:lnSpc>
                <a:spcPct val="90000"/>
              </a:lnSpc>
              <a:spcBef>
                <a:spcPts val="100"/>
              </a:spcBef>
              <a:spcAft>
                <a:spcPts val="0"/>
              </a:spcAft>
              <a:buSzPts val="1000"/>
              <a:buChar char="◦"/>
              <a:defRPr/>
            </a:lvl2pPr>
            <a:lvl3pPr indent="-292100" lvl="2" marL="1371600" algn="l">
              <a:lnSpc>
                <a:spcPct val="90000"/>
              </a:lnSpc>
              <a:spcBef>
                <a:spcPts val="200"/>
              </a:spcBef>
              <a:spcAft>
                <a:spcPts val="0"/>
              </a:spcAft>
              <a:buSzPts val="1000"/>
              <a:buChar char="◦"/>
              <a:defRPr/>
            </a:lvl3pPr>
            <a:lvl4pPr indent="-292100" lvl="3" marL="1828800" algn="l">
              <a:lnSpc>
                <a:spcPct val="90000"/>
              </a:lnSpc>
              <a:spcBef>
                <a:spcPts val="200"/>
              </a:spcBef>
              <a:spcAft>
                <a:spcPts val="0"/>
              </a:spcAft>
              <a:buSzPts val="1000"/>
              <a:buChar char="◦"/>
              <a:defRPr/>
            </a:lvl4pPr>
            <a:lvl5pPr indent="-292100" lvl="4" marL="2286000" algn="l">
              <a:lnSpc>
                <a:spcPct val="90000"/>
              </a:lnSpc>
              <a:spcBef>
                <a:spcPts val="200"/>
              </a:spcBef>
              <a:spcAft>
                <a:spcPts val="0"/>
              </a:spcAft>
              <a:buSzPts val="1000"/>
              <a:buChar char="◦"/>
              <a:defRPr/>
            </a:lvl5pPr>
            <a:lvl6pPr indent="-292100" lvl="5" marL="2743200" algn="l">
              <a:lnSpc>
                <a:spcPct val="90000"/>
              </a:lnSpc>
              <a:spcBef>
                <a:spcPts val="200"/>
              </a:spcBef>
              <a:spcAft>
                <a:spcPts val="0"/>
              </a:spcAft>
              <a:buSzPts val="1000"/>
              <a:buChar char="◦"/>
              <a:defRPr/>
            </a:lvl6pPr>
            <a:lvl7pPr indent="-292100" lvl="6" marL="3200400" algn="l">
              <a:lnSpc>
                <a:spcPct val="90000"/>
              </a:lnSpc>
              <a:spcBef>
                <a:spcPts val="200"/>
              </a:spcBef>
              <a:spcAft>
                <a:spcPts val="0"/>
              </a:spcAft>
              <a:buSzPts val="1000"/>
              <a:buChar char="◦"/>
              <a:defRPr/>
            </a:lvl7pPr>
            <a:lvl8pPr indent="-292100" lvl="7" marL="3657600" algn="l">
              <a:lnSpc>
                <a:spcPct val="90000"/>
              </a:lnSpc>
              <a:spcBef>
                <a:spcPts val="200"/>
              </a:spcBef>
              <a:spcAft>
                <a:spcPts val="0"/>
              </a:spcAft>
              <a:buSzPts val="1000"/>
              <a:buChar char="◦"/>
              <a:defRPr/>
            </a:lvl8pPr>
            <a:lvl9pPr indent="-292100" lvl="8" marL="4114800" algn="l">
              <a:lnSpc>
                <a:spcPct val="90000"/>
              </a:lnSpc>
              <a:spcBef>
                <a:spcPts val="200"/>
              </a:spcBef>
              <a:spcAft>
                <a:spcPts val="200"/>
              </a:spcAft>
              <a:buSzPts val="1000"/>
              <a:buChar char="◦"/>
              <a:defRPr/>
            </a:lvl9pPr>
          </a:lstStyle>
          <a:p/>
        </p:txBody>
      </p:sp>
      <p:sp>
        <p:nvSpPr>
          <p:cNvPr id="83" name="Google Shape;83;p17"/>
          <p:cNvSpPr txBox="1"/>
          <p:nvPr>
            <p:ph idx="2" type="body"/>
          </p:nvPr>
        </p:nvSpPr>
        <p:spPr>
          <a:xfrm>
            <a:off x="4663440" y="1384304"/>
            <a:ext cx="3703320" cy="3017519"/>
          </a:xfrm>
          <a:prstGeom prst="rect">
            <a:avLst/>
          </a:prstGeom>
          <a:noFill/>
          <a:ln>
            <a:noFill/>
          </a:ln>
        </p:spPr>
        <p:txBody>
          <a:bodyPr anchorCtr="0" anchor="t" bIns="25700" lIns="0" spcFirstLastPara="1" rIns="0" wrap="square" tIns="25700">
            <a:normAutofit/>
          </a:bodyPr>
          <a:lstStyle>
            <a:lvl1pPr indent="-292100" lvl="0" marL="457200" algn="l">
              <a:lnSpc>
                <a:spcPct val="90000"/>
              </a:lnSpc>
              <a:spcBef>
                <a:spcPts val="700"/>
              </a:spcBef>
              <a:spcAft>
                <a:spcPts val="0"/>
              </a:spcAft>
              <a:buSzPts val="1000"/>
              <a:buChar char=" "/>
              <a:defRPr/>
            </a:lvl1pPr>
            <a:lvl2pPr indent="-292100" lvl="1" marL="914400" algn="l">
              <a:lnSpc>
                <a:spcPct val="90000"/>
              </a:lnSpc>
              <a:spcBef>
                <a:spcPts val="100"/>
              </a:spcBef>
              <a:spcAft>
                <a:spcPts val="0"/>
              </a:spcAft>
              <a:buSzPts val="1000"/>
              <a:buChar char="◦"/>
              <a:defRPr/>
            </a:lvl2pPr>
            <a:lvl3pPr indent="-292100" lvl="2" marL="1371600" algn="l">
              <a:lnSpc>
                <a:spcPct val="90000"/>
              </a:lnSpc>
              <a:spcBef>
                <a:spcPts val="200"/>
              </a:spcBef>
              <a:spcAft>
                <a:spcPts val="0"/>
              </a:spcAft>
              <a:buSzPts val="1000"/>
              <a:buChar char="◦"/>
              <a:defRPr/>
            </a:lvl3pPr>
            <a:lvl4pPr indent="-292100" lvl="3" marL="1828800" algn="l">
              <a:lnSpc>
                <a:spcPct val="90000"/>
              </a:lnSpc>
              <a:spcBef>
                <a:spcPts val="200"/>
              </a:spcBef>
              <a:spcAft>
                <a:spcPts val="0"/>
              </a:spcAft>
              <a:buSzPts val="1000"/>
              <a:buChar char="◦"/>
              <a:defRPr/>
            </a:lvl4pPr>
            <a:lvl5pPr indent="-292100" lvl="4" marL="2286000" algn="l">
              <a:lnSpc>
                <a:spcPct val="90000"/>
              </a:lnSpc>
              <a:spcBef>
                <a:spcPts val="200"/>
              </a:spcBef>
              <a:spcAft>
                <a:spcPts val="0"/>
              </a:spcAft>
              <a:buSzPts val="1000"/>
              <a:buChar char="◦"/>
              <a:defRPr/>
            </a:lvl5pPr>
            <a:lvl6pPr indent="-292100" lvl="5" marL="2743200" algn="l">
              <a:lnSpc>
                <a:spcPct val="90000"/>
              </a:lnSpc>
              <a:spcBef>
                <a:spcPts val="200"/>
              </a:spcBef>
              <a:spcAft>
                <a:spcPts val="0"/>
              </a:spcAft>
              <a:buSzPts val="1000"/>
              <a:buChar char="◦"/>
              <a:defRPr/>
            </a:lvl6pPr>
            <a:lvl7pPr indent="-292100" lvl="6" marL="3200400" algn="l">
              <a:lnSpc>
                <a:spcPct val="90000"/>
              </a:lnSpc>
              <a:spcBef>
                <a:spcPts val="200"/>
              </a:spcBef>
              <a:spcAft>
                <a:spcPts val="0"/>
              </a:spcAft>
              <a:buSzPts val="1000"/>
              <a:buChar char="◦"/>
              <a:defRPr/>
            </a:lvl7pPr>
            <a:lvl8pPr indent="-292100" lvl="7" marL="3657600" algn="l">
              <a:lnSpc>
                <a:spcPct val="90000"/>
              </a:lnSpc>
              <a:spcBef>
                <a:spcPts val="200"/>
              </a:spcBef>
              <a:spcAft>
                <a:spcPts val="0"/>
              </a:spcAft>
              <a:buSzPts val="1000"/>
              <a:buChar char="◦"/>
              <a:defRPr/>
            </a:lvl8pPr>
            <a:lvl9pPr indent="-292100" lvl="8" marL="4114800" algn="l">
              <a:lnSpc>
                <a:spcPct val="90000"/>
              </a:lnSpc>
              <a:spcBef>
                <a:spcPts val="200"/>
              </a:spcBef>
              <a:spcAft>
                <a:spcPts val="200"/>
              </a:spcAft>
              <a:buSzPts val="1000"/>
              <a:buChar char="◦"/>
              <a:defRPr/>
            </a:lvl9pPr>
          </a:lstStyle>
          <a:p/>
        </p:txBody>
      </p:sp>
      <p:sp>
        <p:nvSpPr>
          <p:cNvPr id="84" name="Google Shape;84;p17"/>
          <p:cNvSpPr txBox="1"/>
          <p:nvPr>
            <p:ph idx="10" type="dt"/>
          </p:nvPr>
        </p:nvSpPr>
        <p:spPr>
          <a:xfrm>
            <a:off x="822964" y="4844841"/>
            <a:ext cx="1854204" cy="273844"/>
          </a:xfrm>
          <a:prstGeom prst="rect">
            <a:avLst/>
          </a:prstGeom>
          <a:noFill/>
          <a:ln>
            <a:noFill/>
          </a:ln>
        </p:spPr>
        <p:txBody>
          <a:bodyPr anchorCtr="0" anchor="ctr" bIns="25700" lIns="51425" spcFirstLastPara="1" rIns="51425" wrap="square" tIns="25700">
            <a:noAutofit/>
          </a:bodyPr>
          <a:lstStyle>
            <a:lvl1pPr lvl="0" algn="l">
              <a:lnSpc>
                <a:spcPct val="100000"/>
              </a:lnSpc>
              <a:spcBef>
                <a:spcPts val="0"/>
              </a:spcBef>
              <a:spcAft>
                <a:spcPts val="0"/>
              </a:spcAft>
              <a:buSzPts val="800"/>
              <a:buNone/>
              <a:defRPr/>
            </a:lvl1pPr>
            <a:lvl2pPr lvl="1" algn="l">
              <a:lnSpc>
                <a:spcPct val="100000"/>
              </a:lnSpc>
              <a:spcBef>
                <a:spcPts val="0"/>
              </a:spcBef>
              <a:spcAft>
                <a:spcPts val="0"/>
              </a:spcAft>
              <a:buSzPts val="800"/>
              <a:buNone/>
              <a:defRPr/>
            </a:lvl2pPr>
            <a:lvl3pPr lvl="2" algn="l">
              <a:lnSpc>
                <a:spcPct val="100000"/>
              </a:lnSpc>
              <a:spcBef>
                <a:spcPts val="0"/>
              </a:spcBef>
              <a:spcAft>
                <a:spcPts val="0"/>
              </a:spcAft>
              <a:buSzPts val="800"/>
              <a:buNone/>
              <a:defRPr/>
            </a:lvl3pPr>
            <a:lvl4pPr lvl="3" algn="l">
              <a:lnSpc>
                <a:spcPct val="100000"/>
              </a:lnSpc>
              <a:spcBef>
                <a:spcPts val="0"/>
              </a:spcBef>
              <a:spcAft>
                <a:spcPts val="0"/>
              </a:spcAft>
              <a:buSzPts val="800"/>
              <a:buNone/>
              <a:defRPr/>
            </a:lvl4pPr>
            <a:lvl5pPr lvl="4" algn="l">
              <a:lnSpc>
                <a:spcPct val="100000"/>
              </a:lnSpc>
              <a:spcBef>
                <a:spcPts val="0"/>
              </a:spcBef>
              <a:spcAft>
                <a:spcPts val="0"/>
              </a:spcAft>
              <a:buSzPts val="800"/>
              <a:buNone/>
              <a:defRPr/>
            </a:lvl5pPr>
            <a:lvl6pPr lvl="5" algn="l">
              <a:lnSpc>
                <a:spcPct val="100000"/>
              </a:lnSpc>
              <a:spcBef>
                <a:spcPts val="0"/>
              </a:spcBef>
              <a:spcAft>
                <a:spcPts val="0"/>
              </a:spcAft>
              <a:buSzPts val="8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a:lvl8pPr>
            <a:lvl9pPr lvl="8" algn="l">
              <a:lnSpc>
                <a:spcPct val="100000"/>
              </a:lnSpc>
              <a:spcBef>
                <a:spcPts val="0"/>
              </a:spcBef>
              <a:spcAft>
                <a:spcPts val="0"/>
              </a:spcAft>
              <a:buSzPts val="800"/>
              <a:buNone/>
              <a:defRPr/>
            </a:lvl9pPr>
          </a:lstStyle>
          <a:p/>
        </p:txBody>
      </p:sp>
      <p:sp>
        <p:nvSpPr>
          <p:cNvPr id="85" name="Google Shape;85;p17"/>
          <p:cNvSpPr txBox="1"/>
          <p:nvPr>
            <p:ph idx="11" type="ftr"/>
          </p:nvPr>
        </p:nvSpPr>
        <p:spPr>
          <a:xfrm>
            <a:off x="2764639" y="4844841"/>
            <a:ext cx="3617103" cy="273844"/>
          </a:xfrm>
          <a:prstGeom prst="rect">
            <a:avLst/>
          </a:prstGeom>
          <a:noFill/>
          <a:ln>
            <a:noFill/>
          </a:ln>
        </p:spPr>
        <p:txBody>
          <a:bodyPr anchorCtr="0" anchor="ctr" bIns="25700" lIns="51425" spcFirstLastPara="1" rIns="51425" wrap="square" tIns="25700">
            <a:noAutofit/>
          </a:bodyPr>
          <a:lstStyle>
            <a:lvl1pPr lvl="0" algn="ctr">
              <a:lnSpc>
                <a:spcPct val="100000"/>
              </a:lnSpc>
              <a:spcBef>
                <a:spcPts val="0"/>
              </a:spcBef>
              <a:spcAft>
                <a:spcPts val="0"/>
              </a:spcAft>
              <a:buSzPts val="800"/>
              <a:buNone/>
              <a:defRPr/>
            </a:lvl1pPr>
            <a:lvl2pPr lvl="1" algn="l">
              <a:lnSpc>
                <a:spcPct val="100000"/>
              </a:lnSpc>
              <a:spcBef>
                <a:spcPts val="0"/>
              </a:spcBef>
              <a:spcAft>
                <a:spcPts val="0"/>
              </a:spcAft>
              <a:buSzPts val="800"/>
              <a:buNone/>
              <a:defRPr/>
            </a:lvl2pPr>
            <a:lvl3pPr lvl="2" algn="l">
              <a:lnSpc>
                <a:spcPct val="100000"/>
              </a:lnSpc>
              <a:spcBef>
                <a:spcPts val="0"/>
              </a:spcBef>
              <a:spcAft>
                <a:spcPts val="0"/>
              </a:spcAft>
              <a:buSzPts val="800"/>
              <a:buNone/>
              <a:defRPr/>
            </a:lvl3pPr>
            <a:lvl4pPr lvl="3" algn="l">
              <a:lnSpc>
                <a:spcPct val="100000"/>
              </a:lnSpc>
              <a:spcBef>
                <a:spcPts val="0"/>
              </a:spcBef>
              <a:spcAft>
                <a:spcPts val="0"/>
              </a:spcAft>
              <a:buSzPts val="800"/>
              <a:buNone/>
              <a:defRPr/>
            </a:lvl4pPr>
            <a:lvl5pPr lvl="4" algn="l">
              <a:lnSpc>
                <a:spcPct val="100000"/>
              </a:lnSpc>
              <a:spcBef>
                <a:spcPts val="0"/>
              </a:spcBef>
              <a:spcAft>
                <a:spcPts val="0"/>
              </a:spcAft>
              <a:buSzPts val="800"/>
              <a:buNone/>
              <a:defRPr/>
            </a:lvl5pPr>
            <a:lvl6pPr lvl="5" algn="l">
              <a:lnSpc>
                <a:spcPct val="100000"/>
              </a:lnSpc>
              <a:spcBef>
                <a:spcPts val="0"/>
              </a:spcBef>
              <a:spcAft>
                <a:spcPts val="0"/>
              </a:spcAft>
              <a:buSzPts val="8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a:lvl8pPr>
            <a:lvl9pPr lvl="8" algn="l">
              <a:lnSpc>
                <a:spcPct val="100000"/>
              </a:lnSpc>
              <a:spcBef>
                <a:spcPts val="0"/>
              </a:spcBef>
              <a:spcAft>
                <a:spcPts val="0"/>
              </a:spcAft>
              <a:buSzPts val="800"/>
              <a:buNone/>
              <a:defRPr/>
            </a:lvl9pPr>
          </a:lstStyle>
          <a:p/>
        </p:txBody>
      </p:sp>
      <p:sp>
        <p:nvSpPr>
          <p:cNvPr id="86" name="Google Shape;86;p17"/>
          <p:cNvSpPr txBox="1"/>
          <p:nvPr>
            <p:ph idx="12" type="sldNum"/>
          </p:nvPr>
        </p:nvSpPr>
        <p:spPr>
          <a:xfrm>
            <a:off x="7425345" y="4844841"/>
            <a:ext cx="984019" cy="273844"/>
          </a:xfrm>
          <a:prstGeom prst="rect">
            <a:avLst/>
          </a:prstGeom>
          <a:noFill/>
          <a:ln>
            <a:noFill/>
          </a:ln>
        </p:spPr>
        <p:txBody>
          <a:bodyPr anchorCtr="0" anchor="ctr" bIns="25700" lIns="51425" spcFirstLastPara="1" rIns="51425" wrap="square" tIns="2570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7" name="Shape 87"/>
        <p:cNvGrpSpPr/>
        <p:nvPr/>
      </p:nvGrpSpPr>
      <p:grpSpPr>
        <a:xfrm>
          <a:off x="0" y="0"/>
          <a:ext cx="0" cy="0"/>
          <a:chOff x="0" y="0"/>
          <a:chExt cx="0" cy="0"/>
        </a:xfrm>
      </p:grpSpPr>
      <p:sp>
        <p:nvSpPr>
          <p:cNvPr id="88" name="Google Shape;88;p18"/>
          <p:cNvSpPr txBox="1"/>
          <p:nvPr>
            <p:ph type="title"/>
          </p:nvPr>
        </p:nvSpPr>
        <p:spPr>
          <a:xfrm>
            <a:off x="822960" y="214955"/>
            <a:ext cx="7543800" cy="1088068"/>
          </a:xfrm>
          <a:prstGeom prst="rect">
            <a:avLst/>
          </a:prstGeom>
          <a:noFill/>
          <a:ln>
            <a:noFill/>
          </a:ln>
        </p:spPr>
        <p:txBody>
          <a:bodyPr anchorCtr="0" anchor="b" bIns="25700" lIns="51425" spcFirstLastPara="1" rIns="51425" wrap="square" tIns="25700">
            <a:normAutofit/>
          </a:bodyPr>
          <a:lstStyle>
            <a:lvl1pPr lvl="0" algn="l">
              <a:lnSpc>
                <a:spcPct val="85000"/>
              </a:lnSpc>
              <a:spcBef>
                <a:spcPts val="0"/>
              </a:spcBef>
              <a:spcAft>
                <a:spcPts val="0"/>
              </a:spcAft>
              <a:buClr>
                <a:srgbClr val="3F3F3F"/>
              </a:buClr>
              <a:buSzPts val="1000"/>
              <a:buNone/>
              <a:defRPr/>
            </a:lvl1pPr>
            <a:lvl2pPr lvl="1" algn="l">
              <a:lnSpc>
                <a:spcPct val="100000"/>
              </a:lnSpc>
              <a:spcBef>
                <a:spcPts val="0"/>
              </a:spcBef>
              <a:spcAft>
                <a:spcPts val="0"/>
              </a:spcAft>
              <a:buSzPts val="800"/>
              <a:buNone/>
              <a:defRPr/>
            </a:lvl2pPr>
            <a:lvl3pPr lvl="2" algn="l">
              <a:lnSpc>
                <a:spcPct val="100000"/>
              </a:lnSpc>
              <a:spcBef>
                <a:spcPts val="0"/>
              </a:spcBef>
              <a:spcAft>
                <a:spcPts val="0"/>
              </a:spcAft>
              <a:buSzPts val="800"/>
              <a:buNone/>
              <a:defRPr/>
            </a:lvl3pPr>
            <a:lvl4pPr lvl="3" algn="l">
              <a:lnSpc>
                <a:spcPct val="100000"/>
              </a:lnSpc>
              <a:spcBef>
                <a:spcPts val="0"/>
              </a:spcBef>
              <a:spcAft>
                <a:spcPts val="0"/>
              </a:spcAft>
              <a:buSzPts val="800"/>
              <a:buNone/>
              <a:defRPr/>
            </a:lvl4pPr>
            <a:lvl5pPr lvl="4" algn="l">
              <a:lnSpc>
                <a:spcPct val="100000"/>
              </a:lnSpc>
              <a:spcBef>
                <a:spcPts val="0"/>
              </a:spcBef>
              <a:spcAft>
                <a:spcPts val="0"/>
              </a:spcAft>
              <a:buSzPts val="800"/>
              <a:buNone/>
              <a:defRPr/>
            </a:lvl5pPr>
            <a:lvl6pPr lvl="5" algn="l">
              <a:lnSpc>
                <a:spcPct val="100000"/>
              </a:lnSpc>
              <a:spcBef>
                <a:spcPts val="0"/>
              </a:spcBef>
              <a:spcAft>
                <a:spcPts val="0"/>
              </a:spcAft>
              <a:buSzPts val="8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a:lvl8pPr>
            <a:lvl9pPr lvl="8" algn="l">
              <a:lnSpc>
                <a:spcPct val="100000"/>
              </a:lnSpc>
              <a:spcBef>
                <a:spcPts val="0"/>
              </a:spcBef>
              <a:spcAft>
                <a:spcPts val="0"/>
              </a:spcAft>
              <a:buSzPts val="800"/>
              <a:buNone/>
              <a:defRPr/>
            </a:lvl9pPr>
          </a:lstStyle>
          <a:p/>
        </p:txBody>
      </p:sp>
      <p:sp>
        <p:nvSpPr>
          <p:cNvPr id="89" name="Google Shape;89;p18"/>
          <p:cNvSpPr txBox="1"/>
          <p:nvPr>
            <p:ph idx="1" type="body"/>
          </p:nvPr>
        </p:nvSpPr>
        <p:spPr>
          <a:xfrm>
            <a:off x="822960" y="1384539"/>
            <a:ext cx="3703320" cy="552211"/>
          </a:xfrm>
          <a:prstGeom prst="rect">
            <a:avLst/>
          </a:prstGeom>
          <a:noFill/>
          <a:ln>
            <a:noFill/>
          </a:ln>
        </p:spPr>
        <p:txBody>
          <a:bodyPr anchorCtr="0" anchor="ctr" bIns="25700" lIns="51425" spcFirstLastPara="1" rIns="51425" wrap="square" tIns="25700">
            <a:normAutofit/>
          </a:bodyPr>
          <a:lstStyle>
            <a:lvl1pPr indent="-228600" lvl="0" marL="457200" algn="l">
              <a:lnSpc>
                <a:spcPct val="90000"/>
              </a:lnSpc>
              <a:spcBef>
                <a:spcPts val="700"/>
              </a:spcBef>
              <a:spcAft>
                <a:spcPts val="0"/>
              </a:spcAft>
              <a:buSzPts val="1100"/>
              <a:buNone/>
              <a:defRPr b="0" sz="1100" cap="none">
                <a:solidFill>
                  <a:schemeClr val="dk2"/>
                </a:solidFill>
              </a:defRPr>
            </a:lvl1pPr>
            <a:lvl2pPr indent="-228600" lvl="1" marL="914400" algn="l">
              <a:lnSpc>
                <a:spcPct val="90000"/>
              </a:lnSpc>
              <a:spcBef>
                <a:spcPts val="100"/>
              </a:spcBef>
              <a:spcAft>
                <a:spcPts val="0"/>
              </a:spcAft>
              <a:buSzPts val="1100"/>
              <a:buNone/>
              <a:defRPr b="1" sz="1100"/>
            </a:lvl2pPr>
            <a:lvl3pPr indent="-228600" lvl="2" marL="1371600" algn="l">
              <a:lnSpc>
                <a:spcPct val="90000"/>
              </a:lnSpc>
              <a:spcBef>
                <a:spcPts val="200"/>
              </a:spcBef>
              <a:spcAft>
                <a:spcPts val="0"/>
              </a:spcAft>
              <a:buSzPts val="1000"/>
              <a:buNone/>
              <a:defRPr b="1" sz="1000"/>
            </a:lvl3pPr>
            <a:lvl4pPr indent="-228600" lvl="3" marL="1828800" algn="l">
              <a:lnSpc>
                <a:spcPct val="90000"/>
              </a:lnSpc>
              <a:spcBef>
                <a:spcPts val="200"/>
              </a:spcBef>
              <a:spcAft>
                <a:spcPts val="0"/>
              </a:spcAft>
              <a:buSzPts val="900"/>
              <a:buNone/>
              <a:defRPr b="1" sz="900"/>
            </a:lvl4pPr>
            <a:lvl5pPr indent="-228600" lvl="4" marL="2286000" algn="l">
              <a:lnSpc>
                <a:spcPct val="90000"/>
              </a:lnSpc>
              <a:spcBef>
                <a:spcPts val="200"/>
              </a:spcBef>
              <a:spcAft>
                <a:spcPts val="0"/>
              </a:spcAft>
              <a:buSzPts val="900"/>
              <a:buNone/>
              <a:defRPr b="1" sz="900"/>
            </a:lvl5pPr>
            <a:lvl6pPr indent="-228600" lvl="5" marL="2743200" algn="l">
              <a:lnSpc>
                <a:spcPct val="90000"/>
              </a:lnSpc>
              <a:spcBef>
                <a:spcPts val="200"/>
              </a:spcBef>
              <a:spcAft>
                <a:spcPts val="0"/>
              </a:spcAft>
              <a:buSzPts val="900"/>
              <a:buNone/>
              <a:defRPr b="1" sz="900"/>
            </a:lvl6pPr>
            <a:lvl7pPr indent="-228600" lvl="6" marL="3200400" algn="l">
              <a:lnSpc>
                <a:spcPct val="90000"/>
              </a:lnSpc>
              <a:spcBef>
                <a:spcPts val="200"/>
              </a:spcBef>
              <a:spcAft>
                <a:spcPts val="0"/>
              </a:spcAft>
              <a:buSzPts val="900"/>
              <a:buNone/>
              <a:defRPr b="1" sz="900"/>
            </a:lvl7pPr>
            <a:lvl8pPr indent="-228600" lvl="7" marL="3657600" algn="l">
              <a:lnSpc>
                <a:spcPct val="90000"/>
              </a:lnSpc>
              <a:spcBef>
                <a:spcPts val="200"/>
              </a:spcBef>
              <a:spcAft>
                <a:spcPts val="0"/>
              </a:spcAft>
              <a:buSzPts val="900"/>
              <a:buNone/>
              <a:defRPr b="1" sz="900"/>
            </a:lvl8pPr>
            <a:lvl9pPr indent="-228600" lvl="8" marL="4114800" algn="l">
              <a:lnSpc>
                <a:spcPct val="90000"/>
              </a:lnSpc>
              <a:spcBef>
                <a:spcPts val="200"/>
              </a:spcBef>
              <a:spcAft>
                <a:spcPts val="200"/>
              </a:spcAft>
              <a:buSzPts val="900"/>
              <a:buNone/>
              <a:defRPr b="1" sz="900"/>
            </a:lvl9pPr>
          </a:lstStyle>
          <a:p/>
        </p:txBody>
      </p:sp>
      <p:sp>
        <p:nvSpPr>
          <p:cNvPr id="90" name="Google Shape;90;p18"/>
          <p:cNvSpPr txBox="1"/>
          <p:nvPr>
            <p:ph idx="2" type="body"/>
          </p:nvPr>
        </p:nvSpPr>
        <p:spPr>
          <a:xfrm>
            <a:off x="822960" y="1936750"/>
            <a:ext cx="3703320" cy="2465070"/>
          </a:xfrm>
          <a:prstGeom prst="rect">
            <a:avLst/>
          </a:prstGeom>
          <a:noFill/>
          <a:ln>
            <a:noFill/>
          </a:ln>
        </p:spPr>
        <p:txBody>
          <a:bodyPr anchorCtr="0" anchor="t" bIns="25700" lIns="0" spcFirstLastPara="1" rIns="0" wrap="square" tIns="25700">
            <a:normAutofit/>
          </a:bodyPr>
          <a:lstStyle>
            <a:lvl1pPr indent="-292100" lvl="0" marL="457200" algn="l">
              <a:lnSpc>
                <a:spcPct val="90000"/>
              </a:lnSpc>
              <a:spcBef>
                <a:spcPts val="700"/>
              </a:spcBef>
              <a:spcAft>
                <a:spcPts val="0"/>
              </a:spcAft>
              <a:buSzPts val="1000"/>
              <a:buChar char=" "/>
              <a:defRPr/>
            </a:lvl1pPr>
            <a:lvl2pPr indent="-292100" lvl="1" marL="914400" algn="l">
              <a:lnSpc>
                <a:spcPct val="90000"/>
              </a:lnSpc>
              <a:spcBef>
                <a:spcPts val="100"/>
              </a:spcBef>
              <a:spcAft>
                <a:spcPts val="0"/>
              </a:spcAft>
              <a:buSzPts val="1000"/>
              <a:buChar char="◦"/>
              <a:defRPr/>
            </a:lvl2pPr>
            <a:lvl3pPr indent="-292100" lvl="2" marL="1371600" algn="l">
              <a:lnSpc>
                <a:spcPct val="90000"/>
              </a:lnSpc>
              <a:spcBef>
                <a:spcPts val="200"/>
              </a:spcBef>
              <a:spcAft>
                <a:spcPts val="0"/>
              </a:spcAft>
              <a:buSzPts val="1000"/>
              <a:buChar char="◦"/>
              <a:defRPr/>
            </a:lvl3pPr>
            <a:lvl4pPr indent="-292100" lvl="3" marL="1828800" algn="l">
              <a:lnSpc>
                <a:spcPct val="90000"/>
              </a:lnSpc>
              <a:spcBef>
                <a:spcPts val="200"/>
              </a:spcBef>
              <a:spcAft>
                <a:spcPts val="0"/>
              </a:spcAft>
              <a:buSzPts val="1000"/>
              <a:buChar char="◦"/>
              <a:defRPr/>
            </a:lvl4pPr>
            <a:lvl5pPr indent="-292100" lvl="4" marL="2286000" algn="l">
              <a:lnSpc>
                <a:spcPct val="90000"/>
              </a:lnSpc>
              <a:spcBef>
                <a:spcPts val="200"/>
              </a:spcBef>
              <a:spcAft>
                <a:spcPts val="0"/>
              </a:spcAft>
              <a:buSzPts val="1000"/>
              <a:buChar char="◦"/>
              <a:defRPr/>
            </a:lvl5pPr>
            <a:lvl6pPr indent="-292100" lvl="5" marL="2743200" algn="l">
              <a:lnSpc>
                <a:spcPct val="90000"/>
              </a:lnSpc>
              <a:spcBef>
                <a:spcPts val="200"/>
              </a:spcBef>
              <a:spcAft>
                <a:spcPts val="0"/>
              </a:spcAft>
              <a:buSzPts val="1000"/>
              <a:buChar char="◦"/>
              <a:defRPr/>
            </a:lvl6pPr>
            <a:lvl7pPr indent="-292100" lvl="6" marL="3200400" algn="l">
              <a:lnSpc>
                <a:spcPct val="90000"/>
              </a:lnSpc>
              <a:spcBef>
                <a:spcPts val="200"/>
              </a:spcBef>
              <a:spcAft>
                <a:spcPts val="0"/>
              </a:spcAft>
              <a:buSzPts val="1000"/>
              <a:buChar char="◦"/>
              <a:defRPr/>
            </a:lvl7pPr>
            <a:lvl8pPr indent="-292100" lvl="7" marL="3657600" algn="l">
              <a:lnSpc>
                <a:spcPct val="90000"/>
              </a:lnSpc>
              <a:spcBef>
                <a:spcPts val="200"/>
              </a:spcBef>
              <a:spcAft>
                <a:spcPts val="0"/>
              </a:spcAft>
              <a:buSzPts val="1000"/>
              <a:buChar char="◦"/>
              <a:defRPr/>
            </a:lvl8pPr>
            <a:lvl9pPr indent="-292100" lvl="8" marL="4114800" algn="l">
              <a:lnSpc>
                <a:spcPct val="90000"/>
              </a:lnSpc>
              <a:spcBef>
                <a:spcPts val="200"/>
              </a:spcBef>
              <a:spcAft>
                <a:spcPts val="200"/>
              </a:spcAft>
              <a:buSzPts val="1000"/>
              <a:buChar char="◦"/>
              <a:defRPr/>
            </a:lvl9pPr>
          </a:lstStyle>
          <a:p/>
        </p:txBody>
      </p:sp>
      <p:sp>
        <p:nvSpPr>
          <p:cNvPr id="91" name="Google Shape;91;p18"/>
          <p:cNvSpPr txBox="1"/>
          <p:nvPr>
            <p:ph idx="3" type="body"/>
          </p:nvPr>
        </p:nvSpPr>
        <p:spPr>
          <a:xfrm>
            <a:off x="4663440" y="1384539"/>
            <a:ext cx="3703320" cy="552211"/>
          </a:xfrm>
          <a:prstGeom prst="rect">
            <a:avLst/>
          </a:prstGeom>
          <a:noFill/>
          <a:ln>
            <a:noFill/>
          </a:ln>
        </p:spPr>
        <p:txBody>
          <a:bodyPr anchorCtr="0" anchor="ctr" bIns="25700" lIns="51425" spcFirstLastPara="1" rIns="51425" wrap="square" tIns="25700">
            <a:normAutofit/>
          </a:bodyPr>
          <a:lstStyle>
            <a:lvl1pPr indent="-228600" lvl="0" marL="457200" algn="l">
              <a:lnSpc>
                <a:spcPct val="90000"/>
              </a:lnSpc>
              <a:spcBef>
                <a:spcPts val="700"/>
              </a:spcBef>
              <a:spcAft>
                <a:spcPts val="0"/>
              </a:spcAft>
              <a:buSzPts val="1100"/>
              <a:buNone/>
              <a:defRPr b="0" sz="1100" cap="none">
                <a:solidFill>
                  <a:schemeClr val="dk2"/>
                </a:solidFill>
              </a:defRPr>
            </a:lvl1pPr>
            <a:lvl2pPr indent="-228600" lvl="1" marL="914400" algn="l">
              <a:lnSpc>
                <a:spcPct val="90000"/>
              </a:lnSpc>
              <a:spcBef>
                <a:spcPts val="100"/>
              </a:spcBef>
              <a:spcAft>
                <a:spcPts val="0"/>
              </a:spcAft>
              <a:buSzPts val="1100"/>
              <a:buNone/>
              <a:defRPr b="1" sz="1100"/>
            </a:lvl2pPr>
            <a:lvl3pPr indent="-228600" lvl="2" marL="1371600" algn="l">
              <a:lnSpc>
                <a:spcPct val="90000"/>
              </a:lnSpc>
              <a:spcBef>
                <a:spcPts val="200"/>
              </a:spcBef>
              <a:spcAft>
                <a:spcPts val="0"/>
              </a:spcAft>
              <a:buSzPts val="1000"/>
              <a:buNone/>
              <a:defRPr b="1" sz="1000"/>
            </a:lvl3pPr>
            <a:lvl4pPr indent="-228600" lvl="3" marL="1828800" algn="l">
              <a:lnSpc>
                <a:spcPct val="90000"/>
              </a:lnSpc>
              <a:spcBef>
                <a:spcPts val="200"/>
              </a:spcBef>
              <a:spcAft>
                <a:spcPts val="0"/>
              </a:spcAft>
              <a:buSzPts val="900"/>
              <a:buNone/>
              <a:defRPr b="1" sz="900"/>
            </a:lvl4pPr>
            <a:lvl5pPr indent="-228600" lvl="4" marL="2286000" algn="l">
              <a:lnSpc>
                <a:spcPct val="90000"/>
              </a:lnSpc>
              <a:spcBef>
                <a:spcPts val="200"/>
              </a:spcBef>
              <a:spcAft>
                <a:spcPts val="0"/>
              </a:spcAft>
              <a:buSzPts val="900"/>
              <a:buNone/>
              <a:defRPr b="1" sz="900"/>
            </a:lvl5pPr>
            <a:lvl6pPr indent="-228600" lvl="5" marL="2743200" algn="l">
              <a:lnSpc>
                <a:spcPct val="90000"/>
              </a:lnSpc>
              <a:spcBef>
                <a:spcPts val="200"/>
              </a:spcBef>
              <a:spcAft>
                <a:spcPts val="0"/>
              </a:spcAft>
              <a:buSzPts val="900"/>
              <a:buNone/>
              <a:defRPr b="1" sz="900"/>
            </a:lvl6pPr>
            <a:lvl7pPr indent="-228600" lvl="6" marL="3200400" algn="l">
              <a:lnSpc>
                <a:spcPct val="90000"/>
              </a:lnSpc>
              <a:spcBef>
                <a:spcPts val="200"/>
              </a:spcBef>
              <a:spcAft>
                <a:spcPts val="0"/>
              </a:spcAft>
              <a:buSzPts val="900"/>
              <a:buNone/>
              <a:defRPr b="1" sz="900"/>
            </a:lvl7pPr>
            <a:lvl8pPr indent="-228600" lvl="7" marL="3657600" algn="l">
              <a:lnSpc>
                <a:spcPct val="90000"/>
              </a:lnSpc>
              <a:spcBef>
                <a:spcPts val="200"/>
              </a:spcBef>
              <a:spcAft>
                <a:spcPts val="0"/>
              </a:spcAft>
              <a:buSzPts val="900"/>
              <a:buNone/>
              <a:defRPr b="1" sz="900"/>
            </a:lvl8pPr>
            <a:lvl9pPr indent="-228600" lvl="8" marL="4114800" algn="l">
              <a:lnSpc>
                <a:spcPct val="90000"/>
              </a:lnSpc>
              <a:spcBef>
                <a:spcPts val="200"/>
              </a:spcBef>
              <a:spcAft>
                <a:spcPts val="200"/>
              </a:spcAft>
              <a:buSzPts val="900"/>
              <a:buNone/>
              <a:defRPr b="1" sz="900"/>
            </a:lvl9pPr>
          </a:lstStyle>
          <a:p/>
        </p:txBody>
      </p:sp>
      <p:sp>
        <p:nvSpPr>
          <p:cNvPr id="92" name="Google Shape;92;p18"/>
          <p:cNvSpPr txBox="1"/>
          <p:nvPr>
            <p:ph idx="4" type="body"/>
          </p:nvPr>
        </p:nvSpPr>
        <p:spPr>
          <a:xfrm>
            <a:off x="4663440" y="1936750"/>
            <a:ext cx="3703320" cy="2465070"/>
          </a:xfrm>
          <a:prstGeom prst="rect">
            <a:avLst/>
          </a:prstGeom>
          <a:noFill/>
          <a:ln>
            <a:noFill/>
          </a:ln>
        </p:spPr>
        <p:txBody>
          <a:bodyPr anchorCtr="0" anchor="t" bIns="25700" lIns="0" spcFirstLastPara="1" rIns="0" wrap="square" tIns="25700">
            <a:normAutofit/>
          </a:bodyPr>
          <a:lstStyle>
            <a:lvl1pPr indent="-292100" lvl="0" marL="457200" algn="l">
              <a:lnSpc>
                <a:spcPct val="90000"/>
              </a:lnSpc>
              <a:spcBef>
                <a:spcPts val="700"/>
              </a:spcBef>
              <a:spcAft>
                <a:spcPts val="0"/>
              </a:spcAft>
              <a:buSzPts val="1000"/>
              <a:buChar char=" "/>
              <a:defRPr/>
            </a:lvl1pPr>
            <a:lvl2pPr indent="-292100" lvl="1" marL="914400" algn="l">
              <a:lnSpc>
                <a:spcPct val="90000"/>
              </a:lnSpc>
              <a:spcBef>
                <a:spcPts val="100"/>
              </a:spcBef>
              <a:spcAft>
                <a:spcPts val="0"/>
              </a:spcAft>
              <a:buSzPts val="1000"/>
              <a:buChar char="◦"/>
              <a:defRPr/>
            </a:lvl2pPr>
            <a:lvl3pPr indent="-292100" lvl="2" marL="1371600" algn="l">
              <a:lnSpc>
                <a:spcPct val="90000"/>
              </a:lnSpc>
              <a:spcBef>
                <a:spcPts val="200"/>
              </a:spcBef>
              <a:spcAft>
                <a:spcPts val="0"/>
              </a:spcAft>
              <a:buSzPts val="1000"/>
              <a:buChar char="◦"/>
              <a:defRPr/>
            </a:lvl3pPr>
            <a:lvl4pPr indent="-292100" lvl="3" marL="1828800" algn="l">
              <a:lnSpc>
                <a:spcPct val="90000"/>
              </a:lnSpc>
              <a:spcBef>
                <a:spcPts val="200"/>
              </a:spcBef>
              <a:spcAft>
                <a:spcPts val="0"/>
              </a:spcAft>
              <a:buSzPts val="1000"/>
              <a:buChar char="◦"/>
              <a:defRPr/>
            </a:lvl4pPr>
            <a:lvl5pPr indent="-292100" lvl="4" marL="2286000" algn="l">
              <a:lnSpc>
                <a:spcPct val="90000"/>
              </a:lnSpc>
              <a:spcBef>
                <a:spcPts val="200"/>
              </a:spcBef>
              <a:spcAft>
                <a:spcPts val="0"/>
              </a:spcAft>
              <a:buSzPts val="1000"/>
              <a:buChar char="◦"/>
              <a:defRPr/>
            </a:lvl5pPr>
            <a:lvl6pPr indent="-292100" lvl="5" marL="2743200" algn="l">
              <a:lnSpc>
                <a:spcPct val="90000"/>
              </a:lnSpc>
              <a:spcBef>
                <a:spcPts val="200"/>
              </a:spcBef>
              <a:spcAft>
                <a:spcPts val="0"/>
              </a:spcAft>
              <a:buSzPts val="1000"/>
              <a:buChar char="◦"/>
              <a:defRPr/>
            </a:lvl6pPr>
            <a:lvl7pPr indent="-292100" lvl="6" marL="3200400" algn="l">
              <a:lnSpc>
                <a:spcPct val="90000"/>
              </a:lnSpc>
              <a:spcBef>
                <a:spcPts val="200"/>
              </a:spcBef>
              <a:spcAft>
                <a:spcPts val="0"/>
              </a:spcAft>
              <a:buSzPts val="1000"/>
              <a:buChar char="◦"/>
              <a:defRPr/>
            </a:lvl7pPr>
            <a:lvl8pPr indent="-292100" lvl="7" marL="3657600" algn="l">
              <a:lnSpc>
                <a:spcPct val="90000"/>
              </a:lnSpc>
              <a:spcBef>
                <a:spcPts val="200"/>
              </a:spcBef>
              <a:spcAft>
                <a:spcPts val="0"/>
              </a:spcAft>
              <a:buSzPts val="1000"/>
              <a:buChar char="◦"/>
              <a:defRPr/>
            </a:lvl8pPr>
            <a:lvl9pPr indent="-292100" lvl="8" marL="4114800" algn="l">
              <a:lnSpc>
                <a:spcPct val="90000"/>
              </a:lnSpc>
              <a:spcBef>
                <a:spcPts val="200"/>
              </a:spcBef>
              <a:spcAft>
                <a:spcPts val="200"/>
              </a:spcAft>
              <a:buSzPts val="1000"/>
              <a:buChar char="◦"/>
              <a:defRPr/>
            </a:lvl9pPr>
          </a:lstStyle>
          <a:p/>
        </p:txBody>
      </p:sp>
      <p:sp>
        <p:nvSpPr>
          <p:cNvPr id="93" name="Google Shape;93;p18"/>
          <p:cNvSpPr txBox="1"/>
          <p:nvPr>
            <p:ph idx="10" type="dt"/>
          </p:nvPr>
        </p:nvSpPr>
        <p:spPr>
          <a:xfrm>
            <a:off x="822964" y="4844841"/>
            <a:ext cx="1854204" cy="273844"/>
          </a:xfrm>
          <a:prstGeom prst="rect">
            <a:avLst/>
          </a:prstGeom>
          <a:noFill/>
          <a:ln>
            <a:noFill/>
          </a:ln>
        </p:spPr>
        <p:txBody>
          <a:bodyPr anchorCtr="0" anchor="ctr" bIns="25700" lIns="51425" spcFirstLastPara="1" rIns="51425" wrap="square" tIns="25700">
            <a:noAutofit/>
          </a:bodyPr>
          <a:lstStyle>
            <a:lvl1pPr lvl="0" algn="l">
              <a:lnSpc>
                <a:spcPct val="100000"/>
              </a:lnSpc>
              <a:spcBef>
                <a:spcPts val="0"/>
              </a:spcBef>
              <a:spcAft>
                <a:spcPts val="0"/>
              </a:spcAft>
              <a:buSzPts val="800"/>
              <a:buNone/>
              <a:defRPr/>
            </a:lvl1pPr>
            <a:lvl2pPr lvl="1" algn="l">
              <a:lnSpc>
                <a:spcPct val="100000"/>
              </a:lnSpc>
              <a:spcBef>
                <a:spcPts val="0"/>
              </a:spcBef>
              <a:spcAft>
                <a:spcPts val="0"/>
              </a:spcAft>
              <a:buSzPts val="800"/>
              <a:buNone/>
              <a:defRPr/>
            </a:lvl2pPr>
            <a:lvl3pPr lvl="2" algn="l">
              <a:lnSpc>
                <a:spcPct val="100000"/>
              </a:lnSpc>
              <a:spcBef>
                <a:spcPts val="0"/>
              </a:spcBef>
              <a:spcAft>
                <a:spcPts val="0"/>
              </a:spcAft>
              <a:buSzPts val="800"/>
              <a:buNone/>
              <a:defRPr/>
            </a:lvl3pPr>
            <a:lvl4pPr lvl="3" algn="l">
              <a:lnSpc>
                <a:spcPct val="100000"/>
              </a:lnSpc>
              <a:spcBef>
                <a:spcPts val="0"/>
              </a:spcBef>
              <a:spcAft>
                <a:spcPts val="0"/>
              </a:spcAft>
              <a:buSzPts val="800"/>
              <a:buNone/>
              <a:defRPr/>
            </a:lvl4pPr>
            <a:lvl5pPr lvl="4" algn="l">
              <a:lnSpc>
                <a:spcPct val="100000"/>
              </a:lnSpc>
              <a:spcBef>
                <a:spcPts val="0"/>
              </a:spcBef>
              <a:spcAft>
                <a:spcPts val="0"/>
              </a:spcAft>
              <a:buSzPts val="800"/>
              <a:buNone/>
              <a:defRPr/>
            </a:lvl5pPr>
            <a:lvl6pPr lvl="5" algn="l">
              <a:lnSpc>
                <a:spcPct val="100000"/>
              </a:lnSpc>
              <a:spcBef>
                <a:spcPts val="0"/>
              </a:spcBef>
              <a:spcAft>
                <a:spcPts val="0"/>
              </a:spcAft>
              <a:buSzPts val="8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a:lvl8pPr>
            <a:lvl9pPr lvl="8" algn="l">
              <a:lnSpc>
                <a:spcPct val="100000"/>
              </a:lnSpc>
              <a:spcBef>
                <a:spcPts val="0"/>
              </a:spcBef>
              <a:spcAft>
                <a:spcPts val="0"/>
              </a:spcAft>
              <a:buSzPts val="800"/>
              <a:buNone/>
              <a:defRPr/>
            </a:lvl9pPr>
          </a:lstStyle>
          <a:p/>
        </p:txBody>
      </p:sp>
      <p:sp>
        <p:nvSpPr>
          <p:cNvPr id="94" name="Google Shape;94;p18"/>
          <p:cNvSpPr txBox="1"/>
          <p:nvPr>
            <p:ph idx="11" type="ftr"/>
          </p:nvPr>
        </p:nvSpPr>
        <p:spPr>
          <a:xfrm>
            <a:off x="2764639" y="4844841"/>
            <a:ext cx="3617103" cy="273844"/>
          </a:xfrm>
          <a:prstGeom prst="rect">
            <a:avLst/>
          </a:prstGeom>
          <a:noFill/>
          <a:ln>
            <a:noFill/>
          </a:ln>
        </p:spPr>
        <p:txBody>
          <a:bodyPr anchorCtr="0" anchor="ctr" bIns="25700" lIns="51425" spcFirstLastPara="1" rIns="51425" wrap="square" tIns="25700">
            <a:noAutofit/>
          </a:bodyPr>
          <a:lstStyle>
            <a:lvl1pPr lvl="0" algn="ctr">
              <a:lnSpc>
                <a:spcPct val="100000"/>
              </a:lnSpc>
              <a:spcBef>
                <a:spcPts val="0"/>
              </a:spcBef>
              <a:spcAft>
                <a:spcPts val="0"/>
              </a:spcAft>
              <a:buSzPts val="800"/>
              <a:buNone/>
              <a:defRPr/>
            </a:lvl1pPr>
            <a:lvl2pPr lvl="1" algn="l">
              <a:lnSpc>
                <a:spcPct val="100000"/>
              </a:lnSpc>
              <a:spcBef>
                <a:spcPts val="0"/>
              </a:spcBef>
              <a:spcAft>
                <a:spcPts val="0"/>
              </a:spcAft>
              <a:buSzPts val="800"/>
              <a:buNone/>
              <a:defRPr/>
            </a:lvl2pPr>
            <a:lvl3pPr lvl="2" algn="l">
              <a:lnSpc>
                <a:spcPct val="100000"/>
              </a:lnSpc>
              <a:spcBef>
                <a:spcPts val="0"/>
              </a:spcBef>
              <a:spcAft>
                <a:spcPts val="0"/>
              </a:spcAft>
              <a:buSzPts val="800"/>
              <a:buNone/>
              <a:defRPr/>
            </a:lvl3pPr>
            <a:lvl4pPr lvl="3" algn="l">
              <a:lnSpc>
                <a:spcPct val="100000"/>
              </a:lnSpc>
              <a:spcBef>
                <a:spcPts val="0"/>
              </a:spcBef>
              <a:spcAft>
                <a:spcPts val="0"/>
              </a:spcAft>
              <a:buSzPts val="800"/>
              <a:buNone/>
              <a:defRPr/>
            </a:lvl4pPr>
            <a:lvl5pPr lvl="4" algn="l">
              <a:lnSpc>
                <a:spcPct val="100000"/>
              </a:lnSpc>
              <a:spcBef>
                <a:spcPts val="0"/>
              </a:spcBef>
              <a:spcAft>
                <a:spcPts val="0"/>
              </a:spcAft>
              <a:buSzPts val="800"/>
              <a:buNone/>
              <a:defRPr/>
            </a:lvl5pPr>
            <a:lvl6pPr lvl="5" algn="l">
              <a:lnSpc>
                <a:spcPct val="100000"/>
              </a:lnSpc>
              <a:spcBef>
                <a:spcPts val="0"/>
              </a:spcBef>
              <a:spcAft>
                <a:spcPts val="0"/>
              </a:spcAft>
              <a:buSzPts val="8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a:lvl8pPr>
            <a:lvl9pPr lvl="8" algn="l">
              <a:lnSpc>
                <a:spcPct val="100000"/>
              </a:lnSpc>
              <a:spcBef>
                <a:spcPts val="0"/>
              </a:spcBef>
              <a:spcAft>
                <a:spcPts val="0"/>
              </a:spcAft>
              <a:buSzPts val="800"/>
              <a:buNone/>
              <a:defRPr/>
            </a:lvl9pPr>
          </a:lstStyle>
          <a:p/>
        </p:txBody>
      </p:sp>
      <p:sp>
        <p:nvSpPr>
          <p:cNvPr id="95" name="Google Shape;95;p18"/>
          <p:cNvSpPr txBox="1"/>
          <p:nvPr>
            <p:ph idx="12" type="sldNum"/>
          </p:nvPr>
        </p:nvSpPr>
        <p:spPr>
          <a:xfrm>
            <a:off x="7425345" y="4844841"/>
            <a:ext cx="984019" cy="273844"/>
          </a:xfrm>
          <a:prstGeom prst="rect">
            <a:avLst/>
          </a:prstGeom>
          <a:noFill/>
          <a:ln>
            <a:noFill/>
          </a:ln>
        </p:spPr>
        <p:txBody>
          <a:bodyPr anchorCtr="0" anchor="ctr" bIns="25700" lIns="51425" spcFirstLastPara="1" rIns="51425" wrap="square" tIns="2570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96" name="Shape 96"/>
        <p:cNvGrpSpPr/>
        <p:nvPr/>
      </p:nvGrpSpPr>
      <p:grpSpPr>
        <a:xfrm>
          <a:off x="0" y="0"/>
          <a:ext cx="0" cy="0"/>
          <a:chOff x="0" y="0"/>
          <a:chExt cx="0" cy="0"/>
        </a:xfrm>
      </p:grpSpPr>
      <p:sp>
        <p:nvSpPr>
          <p:cNvPr id="97" name="Google Shape;97;p19"/>
          <p:cNvSpPr txBox="1"/>
          <p:nvPr>
            <p:ph type="title"/>
          </p:nvPr>
        </p:nvSpPr>
        <p:spPr>
          <a:xfrm>
            <a:off x="822960" y="214955"/>
            <a:ext cx="7543800" cy="1088068"/>
          </a:xfrm>
          <a:prstGeom prst="rect">
            <a:avLst/>
          </a:prstGeom>
          <a:noFill/>
          <a:ln>
            <a:noFill/>
          </a:ln>
        </p:spPr>
        <p:txBody>
          <a:bodyPr anchorCtr="0" anchor="b" bIns="25700" lIns="51425" spcFirstLastPara="1" rIns="51425" wrap="square" tIns="25700">
            <a:normAutofit/>
          </a:bodyPr>
          <a:lstStyle>
            <a:lvl1pPr lvl="0" algn="l">
              <a:lnSpc>
                <a:spcPct val="85000"/>
              </a:lnSpc>
              <a:spcBef>
                <a:spcPts val="0"/>
              </a:spcBef>
              <a:spcAft>
                <a:spcPts val="0"/>
              </a:spcAft>
              <a:buClr>
                <a:srgbClr val="3F3F3F"/>
              </a:buClr>
              <a:buSzPts val="1000"/>
              <a:buNone/>
              <a:defRPr/>
            </a:lvl1pPr>
            <a:lvl2pPr lvl="1" algn="l">
              <a:lnSpc>
                <a:spcPct val="100000"/>
              </a:lnSpc>
              <a:spcBef>
                <a:spcPts val="0"/>
              </a:spcBef>
              <a:spcAft>
                <a:spcPts val="0"/>
              </a:spcAft>
              <a:buSzPts val="800"/>
              <a:buNone/>
              <a:defRPr/>
            </a:lvl2pPr>
            <a:lvl3pPr lvl="2" algn="l">
              <a:lnSpc>
                <a:spcPct val="100000"/>
              </a:lnSpc>
              <a:spcBef>
                <a:spcPts val="0"/>
              </a:spcBef>
              <a:spcAft>
                <a:spcPts val="0"/>
              </a:spcAft>
              <a:buSzPts val="800"/>
              <a:buNone/>
              <a:defRPr/>
            </a:lvl3pPr>
            <a:lvl4pPr lvl="3" algn="l">
              <a:lnSpc>
                <a:spcPct val="100000"/>
              </a:lnSpc>
              <a:spcBef>
                <a:spcPts val="0"/>
              </a:spcBef>
              <a:spcAft>
                <a:spcPts val="0"/>
              </a:spcAft>
              <a:buSzPts val="800"/>
              <a:buNone/>
              <a:defRPr/>
            </a:lvl4pPr>
            <a:lvl5pPr lvl="4" algn="l">
              <a:lnSpc>
                <a:spcPct val="100000"/>
              </a:lnSpc>
              <a:spcBef>
                <a:spcPts val="0"/>
              </a:spcBef>
              <a:spcAft>
                <a:spcPts val="0"/>
              </a:spcAft>
              <a:buSzPts val="800"/>
              <a:buNone/>
              <a:defRPr/>
            </a:lvl5pPr>
            <a:lvl6pPr lvl="5" algn="l">
              <a:lnSpc>
                <a:spcPct val="100000"/>
              </a:lnSpc>
              <a:spcBef>
                <a:spcPts val="0"/>
              </a:spcBef>
              <a:spcAft>
                <a:spcPts val="0"/>
              </a:spcAft>
              <a:buSzPts val="8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a:lvl8pPr>
            <a:lvl9pPr lvl="8" algn="l">
              <a:lnSpc>
                <a:spcPct val="100000"/>
              </a:lnSpc>
              <a:spcBef>
                <a:spcPts val="0"/>
              </a:spcBef>
              <a:spcAft>
                <a:spcPts val="0"/>
              </a:spcAft>
              <a:buSzPts val="800"/>
              <a:buNone/>
              <a:defRPr/>
            </a:lvl9pPr>
          </a:lstStyle>
          <a:p/>
        </p:txBody>
      </p:sp>
      <p:sp>
        <p:nvSpPr>
          <p:cNvPr id="98" name="Google Shape;98;p19"/>
          <p:cNvSpPr txBox="1"/>
          <p:nvPr>
            <p:ph idx="10" type="dt"/>
          </p:nvPr>
        </p:nvSpPr>
        <p:spPr>
          <a:xfrm>
            <a:off x="822964" y="4844841"/>
            <a:ext cx="1854204" cy="273844"/>
          </a:xfrm>
          <a:prstGeom prst="rect">
            <a:avLst/>
          </a:prstGeom>
          <a:noFill/>
          <a:ln>
            <a:noFill/>
          </a:ln>
        </p:spPr>
        <p:txBody>
          <a:bodyPr anchorCtr="0" anchor="ctr" bIns="25700" lIns="51425" spcFirstLastPara="1" rIns="51425" wrap="square" tIns="25700">
            <a:noAutofit/>
          </a:bodyPr>
          <a:lstStyle>
            <a:lvl1pPr lvl="0" algn="l">
              <a:lnSpc>
                <a:spcPct val="100000"/>
              </a:lnSpc>
              <a:spcBef>
                <a:spcPts val="0"/>
              </a:spcBef>
              <a:spcAft>
                <a:spcPts val="0"/>
              </a:spcAft>
              <a:buSzPts val="800"/>
              <a:buNone/>
              <a:defRPr/>
            </a:lvl1pPr>
            <a:lvl2pPr lvl="1" algn="l">
              <a:lnSpc>
                <a:spcPct val="100000"/>
              </a:lnSpc>
              <a:spcBef>
                <a:spcPts val="0"/>
              </a:spcBef>
              <a:spcAft>
                <a:spcPts val="0"/>
              </a:spcAft>
              <a:buSzPts val="800"/>
              <a:buNone/>
              <a:defRPr/>
            </a:lvl2pPr>
            <a:lvl3pPr lvl="2" algn="l">
              <a:lnSpc>
                <a:spcPct val="100000"/>
              </a:lnSpc>
              <a:spcBef>
                <a:spcPts val="0"/>
              </a:spcBef>
              <a:spcAft>
                <a:spcPts val="0"/>
              </a:spcAft>
              <a:buSzPts val="800"/>
              <a:buNone/>
              <a:defRPr/>
            </a:lvl3pPr>
            <a:lvl4pPr lvl="3" algn="l">
              <a:lnSpc>
                <a:spcPct val="100000"/>
              </a:lnSpc>
              <a:spcBef>
                <a:spcPts val="0"/>
              </a:spcBef>
              <a:spcAft>
                <a:spcPts val="0"/>
              </a:spcAft>
              <a:buSzPts val="800"/>
              <a:buNone/>
              <a:defRPr/>
            </a:lvl4pPr>
            <a:lvl5pPr lvl="4" algn="l">
              <a:lnSpc>
                <a:spcPct val="100000"/>
              </a:lnSpc>
              <a:spcBef>
                <a:spcPts val="0"/>
              </a:spcBef>
              <a:spcAft>
                <a:spcPts val="0"/>
              </a:spcAft>
              <a:buSzPts val="800"/>
              <a:buNone/>
              <a:defRPr/>
            </a:lvl5pPr>
            <a:lvl6pPr lvl="5" algn="l">
              <a:lnSpc>
                <a:spcPct val="100000"/>
              </a:lnSpc>
              <a:spcBef>
                <a:spcPts val="0"/>
              </a:spcBef>
              <a:spcAft>
                <a:spcPts val="0"/>
              </a:spcAft>
              <a:buSzPts val="8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a:lvl8pPr>
            <a:lvl9pPr lvl="8" algn="l">
              <a:lnSpc>
                <a:spcPct val="100000"/>
              </a:lnSpc>
              <a:spcBef>
                <a:spcPts val="0"/>
              </a:spcBef>
              <a:spcAft>
                <a:spcPts val="0"/>
              </a:spcAft>
              <a:buSzPts val="800"/>
              <a:buNone/>
              <a:defRPr/>
            </a:lvl9pPr>
          </a:lstStyle>
          <a:p/>
        </p:txBody>
      </p:sp>
      <p:sp>
        <p:nvSpPr>
          <p:cNvPr id="99" name="Google Shape;99;p19"/>
          <p:cNvSpPr txBox="1"/>
          <p:nvPr>
            <p:ph idx="11" type="ftr"/>
          </p:nvPr>
        </p:nvSpPr>
        <p:spPr>
          <a:xfrm>
            <a:off x="2764639" y="4844841"/>
            <a:ext cx="3617103" cy="273844"/>
          </a:xfrm>
          <a:prstGeom prst="rect">
            <a:avLst/>
          </a:prstGeom>
          <a:noFill/>
          <a:ln>
            <a:noFill/>
          </a:ln>
        </p:spPr>
        <p:txBody>
          <a:bodyPr anchorCtr="0" anchor="ctr" bIns="25700" lIns="51425" spcFirstLastPara="1" rIns="51425" wrap="square" tIns="25700">
            <a:noAutofit/>
          </a:bodyPr>
          <a:lstStyle>
            <a:lvl1pPr lvl="0" algn="ctr">
              <a:lnSpc>
                <a:spcPct val="100000"/>
              </a:lnSpc>
              <a:spcBef>
                <a:spcPts val="0"/>
              </a:spcBef>
              <a:spcAft>
                <a:spcPts val="0"/>
              </a:spcAft>
              <a:buSzPts val="800"/>
              <a:buNone/>
              <a:defRPr/>
            </a:lvl1pPr>
            <a:lvl2pPr lvl="1" algn="l">
              <a:lnSpc>
                <a:spcPct val="100000"/>
              </a:lnSpc>
              <a:spcBef>
                <a:spcPts val="0"/>
              </a:spcBef>
              <a:spcAft>
                <a:spcPts val="0"/>
              </a:spcAft>
              <a:buSzPts val="800"/>
              <a:buNone/>
              <a:defRPr/>
            </a:lvl2pPr>
            <a:lvl3pPr lvl="2" algn="l">
              <a:lnSpc>
                <a:spcPct val="100000"/>
              </a:lnSpc>
              <a:spcBef>
                <a:spcPts val="0"/>
              </a:spcBef>
              <a:spcAft>
                <a:spcPts val="0"/>
              </a:spcAft>
              <a:buSzPts val="800"/>
              <a:buNone/>
              <a:defRPr/>
            </a:lvl3pPr>
            <a:lvl4pPr lvl="3" algn="l">
              <a:lnSpc>
                <a:spcPct val="100000"/>
              </a:lnSpc>
              <a:spcBef>
                <a:spcPts val="0"/>
              </a:spcBef>
              <a:spcAft>
                <a:spcPts val="0"/>
              </a:spcAft>
              <a:buSzPts val="800"/>
              <a:buNone/>
              <a:defRPr/>
            </a:lvl4pPr>
            <a:lvl5pPr lvl="4" algn="l">
              <a:lnSpc>
                <a:spcPct val="100000"/>
              </a:lnSpc>
              <a:spcBef>
                <a:spcPts val="0"/>
              </a:spcBef>
              <a:spcAft>
                <a:spcPts val="0"/>
              </a:spcAft>
              <a:buSzPts val="800"/>
              <a:buNone/>
              <a:defRPr/>
            </a:lvl5pPr>
            <a:lvl6pPr lvl="5" algn="l">
              <a:lnSpc>
                <a:spcPct val="100000"/>
              </a:lnSpc>
              <a:spcBef>
                <a:spcPts val="0"/>
              </a:spcBef>
              <a:spcAft>
                <a:spcPts val="0"/>
              </a:spcAft>
              <a:buSzPts val="8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a:lvl8pPr>
            <a:lvl9pPr lvl="8" algn="l">
              <a:lnSpc>
                <a:spcPct val="100000"/>
              </a:lnSpc>
              <a:spcBef>
                <a:spcPts val="0"/>
              </a:spcBef>
              <a:spcAft>
                <a:spcPts val="0"/>
              </a:spcAft>
              <a:buSzPts val="800"/>
              <a:buNone/>
              <a:defRPr/>
            </a:lvl9pPr>
          </a:lstStyle>
          <a:p/>
        </p:txBody>
      </p:sp>
      <p:sp>
        <p:nvSpPr>
          <p:cNvPr id="100" name="Google Shape;100;p19"/>
          <p:cNvSpPr txBox="1"/>
          <p:nvPr>
            <p:ph idx="12" type="sldNum"/>
          </p:nvPr>
        </p:nvSpPr>
        <p:spPr>
          <a:xfrm>
            <a:off x="7425345" y="4844841"/>
            <a:ext cx="984019" cy="273844"/>
          </a:xfrm>
          <a:prstGeom prst="rect">
            <a:avLst/>
          </a:prstGeom>
          <a:noFill/>
          <a:ln>
            <a:noFill/>
          </a:ln>
        </p:spPr>
        <p:txBody>
          <a:bodyPr anchorCtr="0" anchor="ctr" bIns="25700" lIns="51425" spcFirstLastPara="1" rIns="51425" wrap="square" tIns="2570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101" name="Shape 101"/>
        <p:cNvGrpSpPr/>
        <p:nvPr/>
      </p:nvGrpSpPr>
      <p:grpSpPr>
        <a:xfrm>
          <a:off x="0" y="0"/>
          <a:ext cx="0" cy="0"/>
          <a:chOff x="0" y="0"/>
          <a:chExt cx="0" cy="0"/>
        </a:xfrm>
      </p:grpSpPr>
      <p:sp>
        <p:nvSpPr>
          <p:cNvPr id="102" name="Google Shape;102;p20"/>
          <p:cNvSpPr/>
          <p:nvPr/>
        </p:nvSpPr>
        <p:spPr>
          <a:xfrm>
            <a:off x="2383" y="4800600"/>
            <a:ext cx="9141619" cy="342900"/>
          </a:xfrm>
          <a:prstGeom prst="rect">
            <a:avLst/>
          </a:prstGeom>
          <a:solidFill>
            <a:schemeClr val="accent2"/>
          </a:solidFill>
          <a:ln>
            <a:noFill/>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3" name="Google Shape;103;p20"/>
          <p:cNvSpPr/>
          <p:nvPr/>
        </p:nvSpPr>
        <p:spPr>
          <a:xfrm>
            <a:off x="13" y="4750737"/>
            <a:ext cx="9141619" cy="48006"/>
          </a:xfrm>
          <a:prstGeom prst="rect">
            <a:avLst/>
          </a:prstGeom>
          <a:solidFill>
            <a:schemeClr val="accent1"/>
          </a:solidFill>
          <a:ln>
            <a:noFill/>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4" name="Google Shape;104;p20"/>
          <p:cNvSpPr txBox="1"/>
          <p:nvPr>
            <p:ph idx="10" type="dt"/>
          </p:nvPr>
        </p:nvSpPr>
        <p:spPr>
          <a:xfrm>
            <a:off x="822964" y="4844841"/>
            <a:ext cx="1854204" cy="273844"/>
          </a:xfrm>
          <a:prstGeom prst="rect">
            <a:avLst/>
          </a:prstGeom>
          <a:noFill/>
          <a:ln>
            <a:noFill/>
          </a:ln>
        </p:spPr>
        <p:txBody>
          <a:bodyPr anchorCtr="0" anchor="ctr" bIns="25700" lIns="51425" spcFirstLastPara="1" rIns="51425" wrap="square" tIns="25700">
            <a:noAutofit/>
          </a:bodyPr>
          <a:lstStyle>
            <a:lvl1pPr lvl="0" algn="l">
              <a:lnSpc>
                <a:spcPct val="100000"/>
              </a:lnSpc>
              <a:spcBef>
                <a:spcPts val="0"/>
              </a:spcBef>
              <a:spcAft>
                <a:spcPts val="0"/>
              </a:spcAft>
              <a:buSzPts val="800"/>
              <a:buNone/>
              <a:defRPr/>
            </a:lvl1pPr>
            <a:lvl2pPr lvl="1" algn="l">
              <a:lnSpc>
                <a:spcPct val="100000"/>
              </a:lnSpc>
              <a:spcBef>
                <a:spcPts val="0"/>
              </a:spcBef>
              <a:spcAft>
                <a:spcPts val="0"/>
              </a:spcAft>
              <a:buSzPts val="800"/>
              <a:buNone/>
              <a:defRPr/>
            </a:lvl2pPr>
            <a:lvl3pPr lvl="2" algn="l">
              <a:lnSpc>
                <a:spcPct val="100000"/>
              </a:lnSpc>
              <a:spcBef>
                <a:spcPts val="0"/>
              </a:spcBef>
              <a:spcAft>
                <a:spcPts val="0"/>
              </a:spcAft>
              <a:buSzPts val="800"/>
              <a:buNone/>
              <a:defRPr/>
            </a:lvl3pPr>
            <a:lvl4pPr lvl="3" algn="l">
              <a:lnSpc>
                <a:spcPct val="100000"/>
              </a:lnSpc>
              <a:spcBef>
                <a:spcPts val="0"/>
              </a:spcBef>
              <a:spcAft>
                <a:spcPts val="0"/>
              </a:spcAft>
              <a:buSzPts val="800"/>
              <a:buNone/>
              <a:defRPr/>
            </a:lvl4pPr>
            <a:lvl5pPr lvl="4" algn="l">
              <a:lnSpc>
                <a:spcPct val="100000"/>
              </a:lnSpc>
              <a:spcBef>
                <a:spcPts val="0"/>
              </a:spcBef>
              <a:spcAft>
                <a:spcPts val="0"/>
              </a:spcAft>
              <a:buSzPts val="800"/>
              <a:buNone/>
              <a:defRPr/>
            </a:lvl5pPr>
            <a:lvl6pPr lvl="5" algn="l">
              <a:lnSpc>
                <a:spcPct val="100000"/>
              </a:lnSpc>
              <a:spcBef>
                <a:spcPts val="0"/>
              </a:spcBef>
              <a:spcAft>
                <a:spcPts val="0"/>
              </a:spcAft>
              <a:buSzPts val="8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a:lvl8pPr>
            <a:lvl9pPr lvl="8" algn="l">
              <a:lnSpc>
                <a:spcPct val="100000"/>
              </a:lnSpc>
              <a:spcBef>
                <a:spcPts val="0"/>
              </a:spcBef>
              <a:spcAft>
                <a:spcPts val="0"/>
              </a:spcAft>
              <a:buSzPts val="800"/>
              <a:buNone/>
              <a:defRPr/>
            </a:lvl9pPr>
          </a:lstStyle>
          <a:p/>
        </p:txBody>
      </p:sp>
      <p:sp>
        <p:nvSpPr>
          <p:cNvPr id="105" name="Google Shape;105;p20"/>
          <p:cNvSpPr txBox="1"/>
          <p:nvPr>
            <p:ph idx="11" type="ftr"/>
          </p:nvPr>
        </p:nvSpPr>
        <p:spPr>
          <a:xfrm>
            <a:off x="2764639" y="4844841"/>
            <a:ext cx="3617103" cy="273844"/>
          </a:xfrm>
          <a:prstGeom prst="rect">
            <a:avLst/>
          </a:prstGeom>
          <a:noFill/>
          <a:ln>
            <a:noFill/>
          </a:ln>
        </p:spPr>
        <p:txBody>
          <a:bodyPr anchorCtr="0" anchor="ctr" bIns="25700" lIns="51425" spcFirstLastPara="1" rIns="51425" wrap="square" tIns="25700">
            <a:noAutofit/>
          </a:bodyPr>
          <a:lstStyle>
            <a:lvl1pPr lvl="0" algn="ctr">
              <a:lnSpc>
                <a:spcPct val="100000"/>
              </a:lnSpc>
              <a:spcBef>
                <a:spcPts val="0"/>
              </a:spcBef>
              <a:spcAft>
                <a:spcPts val="0"/>
              </a:spcAft>
              <a:buSzPts val="800"/>
              <a:buNone/>
              <a:defRPr>
                <a:solidFill>
                  <a:srgbClr val="FFFFFF"/>
                </a:solidFill>
              </a:defRPr>
            </a:lvl1pPr>
            <a:lvl2pPr lvl="1" algn="l">
              <a:lnSpc>
                <a:spcPct val="100000"/>
              </a:lnSpc>
              <a:spcBef>
                <a:spcPts val="0"/>
              </a:spcBef>
              <a:spcAft>
                <a:spcPts val="0"/>
              </a:spcAft>
              <a:buSzPts val="800"/>
              <a:buNone/>
              <a:defRPr/>
            </a:lvl2pPr>
            <a:lvl3pPr lvl="2" algn="l">
              <a:lnSpc>
                <a:spcPct val="100000"/>
              </a:lnSpc>
              <a:spcBef>
                <a:spcPts val="0"/>
              </a:spcBef>
              <a:spcAft>
                <a:spcPts val="0"/>
              </a:spcAft>
              <a:buSzPts val="800"/>
              <a:buNone/>
              <a:defRPr/>
            </a:lvl3pPr>
            <a:lvl4pPr lvl="3" algn="l">
              <a:lnSpc>
                <a:spcPct val="100000"/>
              </a:lnSpc>
              <a:spcBef>
                <a:spcPts val="0"/>
              </a:spcBef>
              <a:spcAft>
                <a:spcPts val="0"/>
              </a:spcAft>
              <a:buSzPts val="800"/>
              <a:buNone/>
              <a:defRPr/>
            </a:lvl4pPr>
            <a:lvl5pPr lvl="4" algn="l">
              <a:lnSpc>
                <a:spcPct val="100000"/>
              </a:lnSpc>
              <a:spcBef>
                <a:spcPts val="0"/>
              </a:spcBef>
              <a:spcAft>
                <a:spcPts val="0"/>
              </a:spcAft>
              <a:buSzPts val="800"/>
              <a:buNone/>
              <a:defRPr/>
            </a:lvl5pPr>
            <a:lvl6pPr lvl="5" algn="l">
              <a:lnSpc>
                <a:spcPct val="100000"/>
              </a:lnSpc>
              <a:spcBef>
                <a:spcPts val="0"/>
              </a:spcBef>
              <a:spcAft>
                <a:spcPts val="0"/>
              </a:spcAft>
              <a:buSzPts val="8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a:lvl8pPr>
            <a:lvl9pPr lvl="8" algn="l">
              <a:lnSpc>
                <a:spcPct val="100000"/>
              </a:lnSpc>
              <a:spcBef>
                <a:spcPts val="0"/>
              </a:spcBef>
              <a:spcAft>
                <a:spcPts val="0"/>
              </a:spcAft>
              <a:buSzPts val="800"/>
              <a:buNone/>
              <a:defRPr/>
            </a:lvl9pPr>
          </a:lstStyle>
          <a:p/>
        </p:txBody>
      </p:sp>
      <p:sp>
        <p:nvSpPr>
          <p:cNvPr id="106" name="Google Shape;106;p20"/>
          <p:cNvSpPr txBox="1"/>
          <p:nvPr>
            <p:ph idx="12" type="sldNum"/>
          </p:nvPr>
        </p:nvSpPr>
        <p:spPr>
          <a:xfrm>
            <a:off x="6069882" y="3021237"/>
            <a:ext cx="984019" cy="273844"/>
          </a:xfrm>
          <a:prstGeom prst="rect">
            <a:avLst/>
          </a:prstGeom>
          <a:noFill/>
          <a:ln>
            <a:noFill/>
          </a:ln>
        </p:spPr>
        <p:txBody>
          <a:bodyPr anchorCtr="0" anchor="ctr" bIns="25700" lIns="51425" spcFirstLastPara="1" rIns="51425" wrap="square" tIns="2570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107" name="Shape 107"/>
        <p:cNvGrpSpPr/>
        <p:nvPr/>
      </p:nvGrpSpPr>
      <p:grpSpPr>
        <a:xfrm>
          <a:off x="0" y="0"/>
          <a:ext cx="0" cy="0"/>
          <a:chOff x="0" y="0"/>
          <a:chExt cx="0" cy="0"/>
        </a:xfrm>
      </p:grpSpPr>
      <p:sp>
        <p:nvSpPr>
          <p:cNvPr id="108" name="Google Shape;108;p21"/>
          <p:cNvSpPr/>
          <p:nvPr/>
        </p:nvSpPr>
        <p:spPr>
          <a:xfrm>
            <a:off x="15" y="0"/>
            <a:ext cx="3038094" cy="5143500"/>
          </a:xfrm>
          <a:prstGeom prst="rect">
            <a:avLst/>
          </a:prstGeom>
          <a:solidFill>
            <a:schemeClr val="accent2"/>
          </a:solidFill>
          <a:ln>
            <a:noFill/>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9" name="Google Shape;109;p21"/>
          <p:cNvSpPr/>
          <p:nvPr/>
        </p:nvSpPr>
        <p:spPr>
          <a:xfrm>
            <a:off x="3030054" y="0"/>
            <a:ext cx="48006" cy="5143500"/>
          </a:xfrm>
          <a:prstGeom prst="rect">
            <a:avLst/>
          </a:prstGeom>
          <a:solidFill>
            <a:schemeClr val="accent1"/>
          </a:solidFill>
          <a:ln>
            <a:noFill/>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10" name="Google Shape;110;p21"/>
          <p:cNvSpPr txBox="1"/>
          <p:nvPr>
            <p:ph type="title"/>
          </p:nvPr>
        </p:nvSpPr>
        <p:spPr>
          <a:xfrm>
            <a:off x="342900" y="445769"/>
            <a:ext cx="2400300" cy="1714500"/>
          </a:xfrm>
          <a:prstGeom prst="rect">
            <a:avLst/>
          </a:prstGeom>
          <a:noFill/>
          <a:ln>
            <a:noFill/>
          </a:ln>
        </p:spPr>
        <p:txBody>
          <a:bodyPr anchorCtr="0" anchor="b" bIns="25700" lIns="51425" spcFirstLastPara="1" rIns="51425" wrap="square" tIns="25700">
            <a:normAutofit/>
          </a:bodyPr>
          <a:lstStyle>
            <a:lvl1pPr lvl="0" algn="l">
              <a:lnSpc>
                <a:spcPct val="85000"/>
              </a:lnSpc>
              <a:spcBef>
                <a:spcPts val="0"/>
              </a:spcBef>
              <a:spcAft>
                <a:spcPts val="0"/>
              </a:spcAft>
              <a:buClr>
                <a:srgbClr val="FFFFFF"/>
              </a:buClr>
              <a:buSzPts val="2000"/>
              <a:buFont typeface="Calibri"/>
              <a:buNone/>
              <a:defRPr b="0" sz="2000">
                <a:solidFill>
                  <a:srgbClr val="FFFFFF"/>
                </a:solidFill>
              </a:defRPr>
            </a:lvl1pPr>
            <a:lvl2pPr lvl="1" algn="l">
              <a:lnSpc>
                <a:spcPct val="100000"/>
              </a:lnSpc>
              <a:spcBef>
                <a:spcPts val="0"/>
              </a:spcBef>
              <a:spcAft>
                <a:spcPts val="0"/>
              </a:spcAft>
              <a:buSzPts val="800"/>
              <a:buNone/>
              <a:defRPr/>
            </a:lvl2pPr>
            <a:lvl3pPr lvl="2" algn="l">
              <a:lnSpc>
                <a:spcPct val="100000"/>
              </a:lnSpc>
              <a:spcBef>
                <a:spcPts val="0"/>
              </a:spcBef>
              <a:spcAft>
                <a:spcPts val="0"/>
              </a:spcAft>
              <a:buSzPts val="800"/>
              <a:buNone/>
              <a:defRPr/>
            </a:lvl3pPr>
            <a:lvl4pPr lvl="3" algn="l">
              <a:lnSpc>
                <a:spcPct val="100000"/>
              </a:lnSpc>
              <a:spcBef>
                <a:spcPts val="0"/>
              </a:spcBef>
              <a:spcAft>
                <a:spcPts val="0"/>
              </a:spcAft>
              <a:buSzPts val="800"/>
              <a:buNone/>
              <a:defRPr/>
            </a:lvl4pPr>
            <a:lvl5pPr lvl="4" algn="l">
              <a:lnSpc>
                <a:spcPct val="100000"/>
              </a:lnSpc>
              <a:spcBef>
                <a:spcPts val="0"/>
              </a:spcBef>
              <a:spcAft>
                <a:spcPts val="0"/>
              </a:spcAft>
              <a:buSzPts val="800"/>
              <a:buNone/>
              <a:defRPr/>
            </a:lvl5pPr>
            <a:lvl6pPr lvl="5" algn="l">
              <a:lnSpc>
                <a:spcPct val="100000"/>
              </a:lnSpc>
              <a:spcBef>
                <a:spcPts val="0"/>
              </a:spcBef>
              <a:spcAft>
                <a:spcPts val="0"/>
              </a:spcAft>
              <a:buSzPts val="8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a:lvl8pPr>
            <a:lvl9pPr lvl="8" algn="l">
              <a:lnSpc>
                <a:spcPct val="100000"/>
              </a:lnSpc>
              <a:spcBef>
                <a:spcPts val="0"/>
              </a:spcBef>
              <a:spcAft>
                <a:spcPts val="0"/>
              </a:spcAft>
              <a:buSzPts val="800"/>
              <a:buNone/>
              <a:defRPr/>
            </a:lvl9pPr>
          </a:lstStyle>
          <a:p/>
        </p:txBody>
      </p:sp>
      <p:sp>
        <p:nvSpPr>
          <p:cNvPr id="111" name="Google Shape;111;p21"/>
          <p:cNvSpPr txBox="1"/>
          <p:nvPr>
            <p:ph idx="1" type="body"/>
          </p:nvPr>
        </p:nvSpPr>
        <p:spPr>
          <a:xfrm>
            <a:off x="3460238" y="548640"/>
            <a:ext cx="5009394" cy="3943350"/>
          </a:xfrm>
          <a:prstGeom prst="rect">
            <a:avLst/>
          </a:prstGeom>
          <a:noFill/>
          <a:ln>
            <a:noFill/>
          </a:ln>
        </p:spPr>
        <p:txBody>
          <a:bodyPr anchorCtr="0" anchor="t" bIns="25700" lIns="0" spcFirstLastPara="1" rIns="0" wrap="square" tIns="25700">
            <a:normAutofit/>
          </a:bodyPr>
          <a:lstStyle>
            <a:lvl1pPr indent="-292100" lvl="0" marL="457200" algn="l">
              <a:lnSpc>
                <a:spcPct val="90000"/>
              </a:lnSpc>
              <a:spcBef>
                <a:spcPts val="700"/>
              </a:spcBef>
              <a:spcAft>
                <a:spcPts val="0"/>
              </a:spcAft>
              <a:buSzPts val="1000"/>
              <a:buChar char=" "/>
              <a:defRPr/>
            </a:lvl1pPr>
            <a:lvl2pPr indent="-292100" lvl="1" marL="914400" algn="l">
              <a:lnSpc>
                <a:spcPct val="90000"/>
              </a:lnSpc>
              <a:spcBef>
                <a:spcPts val="100"/>
              </a:spcBef>
              <a:spcAft>
                <a:spcPts val="0"/>
              </a:spcAft>
              <a:buSzPts val="1000"/>
              <a:buChar char="◦"/>
              <a:defRPr/>
            </a:lvl2pPr>
            <a:lvl3pPr indent="-292100" lvl="2" marL="1371600" algn="l">
              <a:lnSpc>
                <a:spcPct val="90000"/>
              </a:lnSpc>
              <a:spcBef>
                <a:spcPts val="200"/>
              </a:spcBef>
              <a:spcAft>
                <a:spcPts val="0"/>
              </a:spcAft>
              <a:buSzPts val="1000"/>
              <a:buChar char="◦"/>
              <a:defRPr/>
            </a:lvl3pPr>
            <a:lvl4pPr indent="-292100" lvl="3" marL="1828800" algn="l">
              <a:lnSpc>
                <a:spcPct val="90000"/>
              </a:lnSpc>
              <a:spcBef>
                <a:spcPts val="200"/>
              </a:spcBef>
              <a:spcAft>
                <a:spcPts val="0"/>
              </a:spcAft>
              <a:buSzPts val="1000"/>
              <a:buChar char="◦"/>
              <a:defRPr/>
            </a:lvl4pPr>
            <a:lvl5pPr indent="-292100" lvl="4" marL="2286000" algn="l">
              <a:lnSpc>
                <a:spcPct val="90000"/>
              </a:lnSpc>
              <a:spcBef>
                <a:spcPts val="200"/>
              </a:spcBef>
              <a:spcAft>
                <a:spcPts val="0"/>
              </a:spcAft>
              <a:buSzPts val="1000"/>
              <a:buChar char="◦"/>
              <a:defRPr/>
            </a:lvl5pPr>
            <a:lvl6pPr indent="-292100" lvl="5" marL="2743200" algn="l">
              <a:lnSpc>
                <a:spcPct val="90000"/>
              </a:lnSpc>
              <a:spcBef>
                <a:spcPts val="200"/>
              </a:spcBef>
              <a:spcAft>
                <a:spcPts val="0"/>
              </a:spcAft>
              <a:buSzPts val="1000"/>
              <a:buChar char="◦"/>
              <a:defRPr/>
            </a:lvl6pPr>
            <a:lvl7pPr indent="-292100" lvl="6" marL="3200400" algn="l">
              <a:lnSpc>
                <a:spcPct val="90000"/>
              </a:lnSpc>
              <a:spcBef>
                <a:spcPts val="200"/>
              </a:spcBef>
              <a:spcAft>
                <a:spcPts val="0"/>
              </a:spcAft>
              <a:buSzPts val="1000"/>
              <a:buChar char="◦"/>
              <a:defRPr/>
            </a:lvl7pPr>
            <a:lvl8pPr indent="-292100" lvl="7" marL="3657600" algn="l">
              <a:lnSpc>
                <a:spcPct val="90000"/>
              </a:lnSpc>
              <a:spcBef>
                <a:spcPts val="200"/>
              </a:spcBef>
              <a:spcAft>
                <a:spcPts val="0"/>
              </a:spcAft>
              <a:buSzPts val="1000"/>
              <a:buChar char="◦"/>
              <a:defRPr/>
            </a:lvl8pPr>
            <a:lvl9pPr indent="-292100" lvl="8" marL="4114800" algn="l">
              <a:lnSpc>
                <a:spcPct val="90000"/>
              </a:lnSpc>
              <a:spcBef>
                <a:spcPts val="200"/>
              </a:spcBef>
              <a:spcAft>
                <a:spcPts val="200"/>
              </a:spcAft>
              <a:buSzPts val="1000"/>
              <a:buChar char="◦"/>
              <a:defRPr/>
            </a:lvl9pPr>
          </a:lstStyle>
          <a:p/>
        </p:txBody>
      </p:sp>
      <p:sp>
        <p:nvSpPr>
          <p:cNvPr id="112" name="Google Shape;112;p21"/>
          <p:cNvSpPr txBox="1"/>
          <p:nvPr>
            <p:ph idx="2" type="body"/>
          </p:nvPr>
        </p:nvSpPr>
        <p:spPr>
          <a:xfrm>
            <a:off x="342900" y="2194561"/>
            <a:ext cx="2400300" cy="2534343"/>
          </a:xfrm>
          <a:prstGeom prst="rect">
            <a:avLst/>
          </a:prstGeom>
          <a:noFill/>
          <a:ln>
            <a:noFill/>
          </a:ln>
        </p:spPr>
        <p:txBody>
          <a:bodyPr anchorCtr="0" anchor="t" bIns="25700" lIns="51425" spcFirstLastPara="1" rIns="51425" wrap="square" tIns="25700">
            <a:normAutofit/>
          </a:bodyPr>
          <a:lstStyle>
            <a:lvl1pPr indent="-228600" lvl="0" marL="457200" algn="l">
              <a:lnSpc>
                <a:spcPct val="90000"/>
              </a:lnSpc>
              <a:spcBef>
                <a:spcPts val="700"/>
              </a:spcBef>
              <a:spcAft>
                <a:spcPts val="0"/>
              </a:spcAft>
              <a:buSzPts val="800"/>
              <a:buNone/>
              <a:defRPr sz="800">
                <a:solidFill>
                  <a:srgbClr val="FFFFFF"/>
                </a:solidFill>
              </a:defRPr>
            </a:lvl1pPr>
            <a:lvl2pPr indent="-228600" lvl="1" marL="914400" algn="l">
              <a:lnSpc>
                <a:spcPct val="90000"/>
              </a:lnSpc>
              <a:spcBef>
                <a:spcPts val="100"/>
              </a:spcBef>
              <a:spcAft>
                <a:spcPts val="0"/>
              </a:spcAft>
              <a:buSzPts val="700"/>
              <a:buNone/>
              <a:defRPr sz="700"/>
            </a:lvl2pPr>
            <a:lvl3pPr indent="-228600" lvl="2" marL="1371600" algn="l">
              <a:lnSpc>
                <a:spcPct val="90000"/>
              </a:lnSpc>
              <a:spcBef>
                <a:spcPts val="200"/>
              </a:spcBef>
              <a:spcAft>
                <a:spcPts val="0"/>
              </a:spcAft>
              <a:buSzPts val="600"/>
              <a:buNone/>
              <a:defRPr sz="600"/>
            </a:lvl3pPr>
            <a:lvl4pPr indent="-228600" lvl="3" marL="1828800" algn="l">
              <a:lnSpc>
                <a:spcPct val="90000"/>
              </a:lnSpc>
              <a:spcBef>
                <a:spcPts val="200"/>
              </a:spcBef>
              <a:spcAft>
                <a:spcPts val="0"/>
              </a:spcAft>
              <a:buSzPts val="500"/>
              <a:buNone/>
              <a:defRPr sz="500"/>
            </a:lvl4pPr>
            <a:lvl5pPr indent="-228600" lvl="4" marL="2286000" algn="l">
              <a:lnSpc>
                <a:spcPct val="90000"/>
              </a:lnSpc>
              <a:spcBef>
                <a:spcPts val="200"/>
              </a:spcBef>
              <a:spcAft>
                <a:spcPts val="0"/>
              </a:spcAft>
              <a:buSzPts val="500"/>
              <a:buNone/>
              <a:defRPr sz="500"/>
            </a:lvl5pPr>
            <a:lvl6pPr indent="-228600" lvl="5" marL="2743200" algn="l">
              <a:lnSpc>
                <a:spcPct val="90000"/>
              </a:lnSpc>
              <a:spcBef>
                <a:spcPts val="200"/>
              </a:spcBef>
              <a:spcAft>
                <a:spcPts val="0"/>
              </a:spcAft>
              <a:buSzPts val="500"/>
              <a:buNone/>
              <a:defRPr sz="500"/>
            </a:lvl6pPr>
            <a:lvl7pPr indent="-228600" lvl="6" marL="3200400" algn="l">
              <a:lnSpc>
                <a:spcPct val="90000"/>
              </a:lnSpc>
              <a:spcBef>
                <a:spcPts val="200"/>
              </a:spcBef>
              <a:spcAft>
                <a:spcPts val="0"/>
              </a:spcAft>
              <a:buSzPts val="500"/>
              <a:buNone/>
              <a:defRPr sz="500"/>
            </a:lvl7pPr>
            <a:lvl8pPr indent="-228600" lvl="7" marL="3657600" algn="l">
              <a:lnSpc>
                <a:spcPct val="90000"/>
              </a:lnSpc>
              <a:spcBef>
                <a:spcPts val="200"/>
              </a:spcBef>
              <a:spcAft>
                <a:spcPts val="0"/>
              </a:spcAft>
              <a:buSzPts val="500"/>
              <a:buNone/>
              <a:defRPr sz="500"/>
            </a:lvl8pPr>
            <a:lvl9pPr indent="-228600" lvl="8" marL="4114800" algn="l">
              <a:lnSpc>
                <a:spcPct val="90000"/>
              </a:lnSpc>
              <a:spcBef>
                <a:spcPts val="200"/>
              </a:spcBef>
              <a:spcAft>
                <a:spcPts val="200"/>
              </a:spcAft>
              <a:buSzPts val="500"/>
              <a:buNone/>
              <a:defRPr sz="500"/>
            </a:lvl9pPr>
          </a:lstStyle>
          <a:p/>
        </p:txBody>
      </p:sp>
      <p:sp>
        <p:nvSpPr>
          <p:cNvPr id="113" name="Google Shape;113;p21"/>
          <p:cNvSpPr txBox="1"/>
          <p:nvPr>
            <p:ph idx="10" type="dt"/>
          </p:nvPr>
        </p:nvSpPr>
        <p:spPr>
          <a:xfrm>
            <a:off x="349136" y="4844841"/>
            <a:ext cx="1963884" cy="273844"/>
          </a:xfrm>
          <a:prstGeom prst="rect">
            <a:avLst/>
          </a:prstGeom>
          <a:noFill/>
          <a:ln>
            <a:noFill/>
          </a:ln>
        </p:spPr>
        <p:txBody>
          <a:bodyPr anchorCtr="0" anchor="ctr" bIns="25700" lIns="51425" spcFirstLastPara="1" rIns="51425" wrap="square" tIns="25700">
            <a:noAutofit/>
          </a:bodyPr>
          <a:lstStyle>
            <a:lvl1pPr lvl="0" algn="l">
              <a:lnSpc>
                <a:spcPct val="100000"/>
              </a:lnSpc>
              <a:spcBef>
                <a:spcPts val="0"/>
              </a:spcBef>
              <a:spcAft>
                <a:spcPts val="0"/>
              </a:spcAft>
              <a:buSzPts val="800"/>
              <a:buNone/>
              <a:defRPr/>
            </a:lvl1pPr>
            <a:lvl2pPr lvl="1" algn="l">
              <a:lnSpc>
                <a:spcPct val="100000"/>
              </a:lnSpc>
              <a:spcBef>
                <a:spcPts val="0"/>
              </a:spcBef>
              <a:spcAft>
                <a:spcPts val="0"/>
              </a:spcAft>
              <a:buSzPts val="800"/>
              <a:buNone/>
              <a:defRPr/>
            </a:lvl2pPr>
            <a:lvl3pPr lvl="2" algn="l">
              <a:lnSpc>
                <a:spcPct val="100000"/>
              </a:lnSpc>
              <a:spcBef>
                <a:spcPts val="0"/>
              </a:spcBef>
              <a:spcAft>
                <a:spcPts val="0"/>
              </a:spcAft>
              <a:buSzPts val="800"/>
              <a:buNone/>
              <a:defRPr/>
            </a:lvl3pPr>
            <a:lvl4pPr lvl="3" algn="l">
              <a:lnSpc>
                <a:spcPct val="100000"/>
              </a:lnSpc>
              <a:spcBef>
                <a:spcPts val="0"/>
              </a:spcBef>
              <a:spcAft>
                <a:spcPts val="0"/>
              </a:spcAft>
              <a:buSzPts val="800"/>
              <a:buNone/>
              <a:defRPr/>
            </a:lvl4pPr>
            <a:lvl5pPr lvl="4" algn="l">
              <a:lnSpc>
                <a:spcPct val="100000"/>
              </a:lnSpc>
              <a:spcBef>
                <a:spcPts val="0"/>
              </a:spcBef>
              <a:spcAft>
                <a:spcPts val="0"/>
              </a:spcAft>
              <a:buSzPts val="800"/>
              <a:buNone/>
              <a:defRPr/>
            </a:lvl5pPr>
            <a:lvl6pPr lvl="5" algn="l">
              <a:lnSpc>
                <a:spcPct val="100000"/>
              </a:lnSpc>
              <a:spcBef>
                <a:spcPts val="0"/>
              </a:spcBef>
              <a:spcAft>
                <a:spcPts val="0"/>
              </a:spcAft>
              <a:buSzPts val="8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a:lvl8pPr>
            <a:lvl9pPr lvl="8" algn="l">
              <a:lnSpc>
                <a:spcPct val="100000"/>
              </a:lnSpc>
              <a:spcBef>
                <a:spcPts val="0"/>
              </a:spcBef>
              <a:spcAft>
                <a:spcPts val="0"/>
              </a:spcAft>
              <a:buSzPts val="800"/>
              <a:buNone/>
              <a:defRPr/>
            </a:lvl9pPr>
          </a:lstStyle>
          <a:p/>
        </p:txBody>
      </p:sp>
      <p:sp>
        <p:nvSpPr>
          <p:cNvPr id="114" name="Google Shape;114;p21"/>
          <p:cNvSpPr txBox="1"/>
          <p:nvPr>
            <p:ph idx="11" type="ftr"/>
          </p:nvPr>
        </p:nvSpPr>
        <p:spPr>
          <a:xfrm>
            <a:off x="3600451" y="4844841"/>
            <a:ext cx="3486150" cy="273844"/>
          </a:xfrm>
          <a:prstGeom prst="rect">
            <a:avLst/>
          </a:prstGeom>
          <a:noFill/>
          <a:ln>
            <a:noFill/>
          </a:ln>
        </p:spPr>
        <p:txBody>
          <a:bodyPr anchorCtr="0" anchor="ctr" bIns="25700" lIns="51425" spcFirstLastPara="1" rIns="51425" wrap="square" tIns="25700">
            <a:noAutofit/>
          </a:bodyPr>
          <a:lstStyle>
            <a:lvl1pPr lvl="0" algn="l">
              <a:lnSpc>
                <a:spcPct val="100000"/>
              </a:lnSpc>
              <a:spcBef>
                <a:spcPts val="0"/>
              </a:spcBef>
              <a:spcAft>
                <a:spcPts val="0"/>
              </a:spcAft>
              <a:buSzPts val="800"/>
              <a:buNone/>
              <a:defRPr>
                <a:solidFill>
                  <a:schemeClr val="dk2"/>
                </a:solidFill>
              </a:defRPr>
            </a:lvl1pPr>
            <a:lvl2pPr lvl="1" algn="l">
              <a:lnSpc>
                <a:spcPct val="100000"/>
              </a:lnSpc>
              <a:spcBef>
                <a:spcPts val="0"/>
              </a:spcBef>
              <a:spcAft>
                <a:spcPts val="0"/>
              </a:spcAft>
              <a:buSzPts val="800"/>
              <a:buNone/>
              <a:defRPr/>
            </a:lvl2pPr>
            <a:lvl3pPr lvl="2" algn="l">
              <a:lnSpc>
                <a:spcPct val="100000"/>
              </a:lnSpc>
              <a:spcBef>
                <a:spcPts val="0"/>
              </a:spcBef>
              <a:spcAft>
                <a:spcPts val="0"/>
              </a:spcAft>
              <a:buSzPts val="800"/>
              <a:buNone/>
              <a:defRPr/>
            </a:lvl3pPr>
            <a:lvl4pPr lvl="3" algn="l">
              <a:lnSpc>
                <a:spcPct val="100000"/>
              </a:lnSpc>
              <a:spcBef>
                <a:spcPts val="0"/>
              </a:spcBef>
              <a:spcAft>
                <a:spcPts val="0"/>
              </a:spcAft>
              <a:buSzPts val="800"/>
              <a:buNone/>
              <a:defRPr/>
            </a:lvl4pPr>
            <a:lvl5pPr lvl="4" algn="l">
              <a:lnSpc>
                <a:spcPct val="100000"/>
              </a:lnSpc>
              <a:spcBef>
                <a:spcPts val="0"/>
              </a:spcBef>
              <a:spcAft>
                <a:spcPts val="0"/>
              </a:spcAft>
              <a:buSzPts val="800"/>
              <a:buNone/>
              <a:defRPr/>
            </a:lvl5pPr>
            <a:lvl6pPr lvl="5" algn="l">
              <a:lnSpc>
                <a:spcPct val="100000"/>
              </a:lnSpc>
              <a:spcBef>
                <a:spcPts val="0"/>
              </a:spcBef>
              <a:spcAft>
                <a:spcPts val="0"/>
              </a:spcAft>
              <a:buSzPts val="8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a:lvl8pPr>
            <a:lvl9pPr lvl="8" algn="l">
              <a:lnSpc>
                <a:spcPct val="100000"/>
              </a:lnSpc>
              <a:spcBef>
                <a:spcPts val="0"/>
              </a:spcBef>
              <a:spcAft>
                <a:spcPts val="0"/>
              </a:spcAft>
              <a:buSzPts val="800"/>
              <a:buNone/>
              <a:defRPr/>
            </a:lvl9pPr>
          </a:lstStyle>
          <a:p/>
        </p:txBody>
      </p:sp>
      <p:sp>
        <p:nvSpPr>
          <p:cNvPr id="115" name="Google Shape;115;p21"/>
          <p:cNvSpPr txBox="1"/>
          <p:nvPr>
            <p:ph idx="12" type="sldNum"/>
          </p:nvPr>
        </p:nvSpPr>
        <p:spPr>
          <a:xfrm>
            <a:off x="7425345" y="4844841"/>
            <a:ext cx="984019" cy="273844"/>
          </a:xfrm>
          <a:prstGeom prst="rect">
            <a:avLst/>
          </a:prstGeom>
          <a:noFill/>
          <a:ln>
            <a:noFill/>
          </a:ln>
        </p:spPr>
        <p:txBody>
          <a:bodyPr anchorCtr="0" anchor="ctr" bIns="25700" lIns="51425" spcFirstLastPara="1" rIns="51425" wrap="square" tIns="2570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16" name="Shape 116"/>
        <p:cNvGrpSpPr/>
        <p:nvPr/>
      </p:nvGrpSpPr>
      <p:grpSpPr>
        <a:xfrm>
          <a:off x="0" y="0"/>
          <a:ext cx="0" cy="0"/>
          <a:chOff x="0" y="0"/>
          <a:chExt cx="0" cy="0"/>
        </a:xfrm>
      </p:grpSpPr>
      <p:sp>
        <p:nvSpPr>
          <p:cNvPr id="117" name="Google Shape;117;p22"/>
          <p:cNvSpPr/>
          <p:nvPr/>
        </p:nvSpPr>
        <p:spPr>
          <a:xfrm>
            <a:off x="2" y="3714750"/>
            <a:ext cx="9141619" cy="1428750"/>
          </a:xfrm>
          <a:prstGeom prst="rect">
            <a:avLst/>
          </a:prstGeom>
          <a:solidFill>
            <a:schemeClr val="accent2"/>
          </a:solidFill>
          <a:ln>
            <a:noFill/>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18" name="Google Shape;118;p22"/>
          <p:cNvSpPr/>
          <p:nvPr/>
        </p:nvSpPr>
        <p:spPr>
          <a:xfrm>
            <a:off x="13" y="3686307"/>
            <a:ext cx="9141619" cy="48006"/>
          </a:xfrm>
          <a:prstGeom prst="rect">
            <a:avLst/>
          </a:prstGeom>
          <a:solidFill>
            <a:schemeClr val="accent1"/>
          </a:solidFill>
          <a:ln>
            <a:noFill/>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19" name="Google Shape;119;p22"/>
          <p:cNvSpPr txBox="1"/>
          <p:nvPr>
            <p:ph type="title"/>
          </p:nvPr>
        </p:nvSpPr>
        <p:spPr>
          <a:xfrm>
            <a:off x="822960" y="3806190"/>
            <a:ext cx="7589520" cy="617220"/>
          </a:xfrm>
          <a:prstGeom prst="rect">
            <a:avLst/>
          </a:prstGeom>
          <a:noFill/>
          <a:ln>
            <a:noFill/>
          </a:ln>
        </p:spPr>
        <p:txBody>
          <a:bodyPr anchorCtr="0" anchor="b" bIns="0" lIns="51425" spcFirstLastPara="1" rIns="51425" wrap="square" tIns="0">
            <a:noAutofit/>
          </a:bodyPr>
          <a:lstStyle>
            <a:lvl1pPr lvl="0" algn="l">
              <a:lnSpc>
                <a:spcPct val="85000"/>
              </a:lnSpc>
              <a:spcBef>
                <a:spcPts val="0"/>
              </a:spcBef>
              <a:spcAft>
                <a:spcPts val="0"/>
              </a:spcAft>
              <a:buClr>
                <a:srgbClr val="FFFFFF"/>
              </a:buClr>
              <a:buSzPts val="2000"/>
              <a:buFont typeface="Calibri"/>
              <a:buNone/>
              <a:defRPr b="0" sz="2000">
                <a:solidFill>
                  <a:srgbClr val="FFFFFF"/>
                </a:solidFill>
              </a:defRPr>
            </a:lvl1pPr>
            <a:lvl2pPr lvl="1" algn="l">
              <a:lnSpc>
                <a:spcPct val="100000"/>
              </a:lnSpc>
              <a:spcBef>
                <a:spcPts val="0"/>
              </a:spcBef>
              <a:spcAft>
                <a:spcPts val="0"/>
              </a:spcAft>
              <a:buSzPts val="800"/>
              <a:buNone/>
              <a:defRPr/>
            </a:lvl2pPr>
            <a:lvl3pPr lvl="2" algn="l">
              <a:lnSpc>
                <a:spcPct val="100000"/>
              </a:lnSpc>
              <a:spcBef>
                <a:spcPts val="0"/>
              </a:spcBef>
              <a:spcAft>
                <a:spcPts val="0"/>
              </a:spcAft>
              <a:buSzPts val="800"/>
              <a:buNone/>
              <a:defRPr/>
            </a:lvl3pPr>
            <a:lvl4pPr lvl="3" algn="l">
              <a:lnSpc>
                <a:spcPct val="100000"/>
              </a:lnSpc>
              <a:spcBef>
                <a:spcPts val="0"/>
              </a:spcBef>
              <a:spcAft>
                <a:spcPts val="0"/>
              </a:spcAft>
              <a:buSzPts val="800"/>
              <a:buNone/>
              <a:defRPr/>
            </a:lvl4pPr>
            <a:lvl5pPr lvl="4" algn="l">
              <a:lnSpc>
                <a:spcPct val="100000"/>
              </a:lnSpc>
              <a:spcBef>
                <a:spcPts val="0"/>
              </a:spcBef>
              <a:spcAft>
                <a:spcPts val="0"/>
              </a:spcAft>
              <a:buSzPts val="800"/>
              <a:buNone/>
              <a:defRPr/>
            </a:lvl5pPr>
            <a:lvl6pPr lvl="5" algn="l">
              <a:lnSpc>
                <a:spcPct val="100000"/>
              </a:lnSpc>
              <a:spcBef>
                <a:spcPts val="0"/>
              </a:spcBef>
              <a:spcAft>
                <a:spcPts val="0"/>
              </a:spcAft>
              <a:buSzPts val="8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a:lvl8pPr>
            <a:lvl9pPr lvl="8" algn="l">
              <a:lnSpc>
                <a:spcPct val="100000"/>
              </a:lnSpc>
              <a:spcBef>
                <a:spcPts val="0"/>
              </a:spcBef>
              <a:spcAft>
                <a:spcPts val="0"/>
              </a:spcAft>
              <a:buSzPts val="800"/>
              <a:buNone/>
              <a:defRPr/>
            </a:lvl9pPr>
          </a:lstStyle>
          <a:p/>
        </p:txBody>
      </p:sp>
      <p:sp>
        <p:nvSpPr>
          <p:cNvPr id="120" name="Google Shape;120;p22"/>
          <p:cNvSpPr/>
          <p:nvPr>
            <p:ph idx="2" type="pic"/>
          </p:nvPr>
        </p:nvSpPr>
        <p:spPr>
          <a:xfrm>
            <a:off x="14" y="0"/>
            <a:ext cx="9143989" cy="3686307"/>
          </a:xfrm>
          <a:prstGeom prst="rect">
            <a:avLst/>
          </a:prstGeom>
          <a:noFill/>
          <a:ln>
            <a:noFill/>
          </a:ln>
        </p:spPr>
      </p:sp>
      <p:sp>
        <p:nvSpPr>
          <p:cNvPr id="121" name="Google Shape;121;p22"/>
          <p:cNvSpPr txBox="1"/>
          <p:nvPr>
            <p:ph idx="1" type="body"/>
          </p:nvPr>
        </p:nvSpPr>
        <p:spPr>
          <a:xfrm>
            <a:off x="822958" y="4430268"/>
            <a:ext cx="7589520" cy="445770"/>
          </a:xfrm>
          <a:prstGeom prst="rect">
            <a:avLst/>
          </a:prstGeom>
          <a:noFill/>
          <a:ln>
            <a:noFill/>
          </a:ln>
        </p:spPr>
        <p:txBody>
          <a:bodyPr anchorCtr="0" anchor="t" bIns="0" lIns="51425" spcFirstLastPara="1" rIns="51425" wrap="square" tIns="0">
            <a:normAutofit/>
          </a:bodyPr>
          <a:lstStyle>
            <a:lvl1pPr indent="-228600" lvl="0" marL="457200" algn="l">
              <a:lnSpc>
                <a:spcPct val="90000"/>
              </a:lnSpc>
              <a:spcBef>
                <a:spcPts val="0"/>
              </a:spcBef>
              <a:spcAft>
                <a:spcPts val="0"/>
              </a:spcAft>
              <a:buSzPts val="800"/>
              <a:buNone/>
              <a:defRPr sz="800">
                <a:solidFill>
                  <a:srgbClr val="FFFFFF"/>
                </a:solidFill>
              </a:defRPr>
            </a:lvl1pPr>
            <a:lvl2pPr indent="-228600" lvl="1" marL="914400" algn="l">
              <a:lnSpc>
                <a:spcPct val="90000"/>
              </a:lnSpc>
              <a:spcBef>
                <a:spcPts val="300"/>
              </a:spcBef>
              <a:spcAft>
                <a:spcPts val="0"/>
              </a:spcAft>
              <a:buSzPts val="700"/>
              <a:buNone/>
              <a:defRPr sz="700"/>
            </a:lvl2pPr>
            <a:lvl3pPr indent="-228600" lvl="2" marL="1371600" algn="l">
              <a:lnSpc>
                <a:spcPct val="90000"/>
              </a:lnSpc>
              <a:spcBef>
                <a:spcPts val="200"/>
              </a:spcBef>
              <a:spcAft>
                <a:spcPts val="0"/>
              </a:spcAft>
              <a:buSzPts val="600"/>
              <a:buNone/>
              <a:defRPr sz="600"/>
            </a:lvl3pPr>
            <a:lvl4pPr indent="-228600" lvl="3" marL="1828800" algn="l">
              <a:lnSpc>
                <a:spcPct val="90000"/>
              </a:lnSpc>
              <a:spcBef>
                <a:spcPts val="200"/>
              </a:spcBef>
              <a:spcAft>
                <a:spcPts val="0"/>
              </a:spcAft>
              <a:buSzPts val="500"/>
              <a:buNone/>
              <a:defRPr sz="500"/>
            </a:lvl4pPr>
            <a:lvl5pPr indent="-228600" lvl="4" marL="2286000" algn="l">
              <a:lnSpc>
                <a:spcPct val="90000"/>
              </a:lnSpc>
              <a:spcBef>
                <a:spcPts val="200"/>
              </a:spcBef>
              <a:spcAft>
                <a:spcPts val="0"/>
              </a:spcAft>
              <a:buSzPts val="500"/>
              <a:buNone/>
              <a:defRPr sz="500"/>
            </a:lvl5pPr>
            <a:lvl6pPr indent="-228600" lvl="5" marL="2743200" algn="l">
              <a:lnSpc>
                <a:spcPct val="90000"/>
              </a:lnSpc>
              <a:spcBef>
                <a:spcPts val="200"/>
              </a:spcBef>
              <a:spcAft>
                <a:spcPts val="0"/>
              </a:spcAft>
              <a:buSzPts val="500"/>
              <a:buNone/>
              <a:defRPr sz="500"/>
            </a:lvl6pPr>
            <a:lvl7pPr indent="-228600" lvl="6" marL="3200400" algn="l">
              <a:lnSpc>
                <a:spcPct val="90000"/>
              </a:lnSpc>
              <a:spcBef>
                <a:spcPts val="200"/>
              </a:spcBef>
              <a:spcAft>
                <a:spcPts val="0"/>
              </a:spcAft>
              <a:buSzPts val="500"/>
              <a:buNone/>
              <a:defRPr sz="500"/>
            </a:lvl7pPr>
            <a:lvl8pPr indent="-228600" lvl="7" marL="3657600" algn="l">
              <a:lnSpc>
                <a:spcPct val="90000"/>
              </a:lnSpc>
              <a:spcBef>
                <a:spcPts val="200"/>
              </a:spcBef>
              <a:spcAft>
                <a:spcPts val="0"/>
              </a:spcAft>
              <a:buSzPts val="500"/>
              <a:buNone/>
              <a:defRPr sz="500"/>
            </a:lvl8pPr>
            <a:lvl9pPr indent="-228600" lvl="8" marL="4114800" algn="l">
              <a:lnSpc>
                <a:spcPct val="90000"/>
              </a:lnSpc>
              <a:spcBef>
                <a:spcPts val="200"/>
              </a:spcBef>
              <a:spcAft>
                <a:spcPts val="200"/>
              </a:spcAft>
              <a:buSzPts val="500"/>
              <a:buNone/>
              <a:defRPr sz="500"/>
            </a:lvl9pPr>
          </a:lstStyle>
          <a:p/>
        </p:txBody>
      </p:sp>
      <p:sp>
        <p:nvSpPr>
          <p:cNvPr id="122" name="Google Shape;122;p22"/>
          <p:cNvSpPr txBox="1"/>
          <p:nvPr>
            <p:ph idx="10" type="dt"/>
          </p:nvPr>
        </p:nvSpPr>
        <p:spPr>
          <a:xfrm>
            <a:off x="822964" y="4844841"/>
            <a:ext cx="1854204" cy="273844"/>
          </a:xfrm>
          <a:prstGeom prst="rect">
            <a:avLst/>
          </a:prstGeom>
          <a:noFill/>
          <a:ln>
            <a:noFill/>
          </a:ln>
        </p:spPr>
        <p:txBody>
          <a:bodyPr anchorCtr="0" anchor="ctr" bIns="25700" lIns="51425" spcFirstLastPara="1" rIns="51425" wrap="square" tIns="25700">
            <a:noAutofit/>
          </a:bodyPr>
          <a:lstStyle>
            <a:lvl1pPr lvl="0" algn="l">
              <a:lnSpc>
                <a:spcPct val="100000"/>
              </a:lnSpc>
              <a:spcBef>
                <a:spcPts val="0"/>
              </a:spcBef>
              <a:spcAft>
                <a:spcPts val="0"/>
              </a:spcAft>
              <a:buSzPts val="800"/>
              <a:buNone/>
              <a:defRPr/>
            </a:lvl1pPr>
            <a:lvl2pPr lvl="1" algn="l">
              <a:lnSpc>
                <a:spcPct val="100000"/>
              </a:lnSpc>
              <a:spcBef>
                <a:spcPts val="0"/>
              </a:spcBef>
              <a:spcAft>
                <a:spcPts val="0"/>
              </a:spcAft>
              <a:buSzPts val="800"/>
              <a:buNone/>
              <a:defRPr/>
            </a:lvl2pPr>
            <a:lvl3pPr lvl="2" algn="l">
              <a:lnSpc>
                <a:spcPct val="100000"/>
              </a:lnSpc>
              <a:spcBef>
                <a:spcPts val="0"/>
              </a:spcBef>
              <a:spcAft>
                <a:spcPts val="0"/>
              </a:spcAft>
              <a:buSzPts val="800"/>
              <a:buNone/>
              <a:defRPr/>
            </a:lvl3pPr>
            <a:lvl4pPr lvl="3" algn="l">
              <a:lnSpc>
                <a:spcPct val="100000"/>
              </a:lnSpc>
              <a:spcBef>
                <a:spcPts val="0"/>
              </a:spcBef>
              <a:spcAft>
                <a:spcPts val="0"/>
              </a:spcAft>
              <a:buSzPts val="800"/>
              <a:buNone/>
              <a:defRPr/>
            </a:lvl4pPr>
            <a:lvl5pPr lvl="4" algn="l">
              <a:lnSpc>
                <a:spcPct val="100000"/>
              </a:lnSpc>
              <a:spcBef>
                <a:spcPts val="0"/>
              </a:spcBef>
              <a:spcAft>
                <a:spcPts val="0"/>
              </a:spcAft>
              <a:buSzPts val="800"/>
              <a:buNone/>
              <a:defRPr/>
            </a:lvl5pPr>
            <a:lvl6pPr lvl="5" algn="l">
              <a:lnSpc>
                <a:spcPct val="100000"/>
              </a:lnSpc>
              <a:spcBef>
                <a:spcPts val="0"/>
              </a:spcBef>
              <a:spcAft>
                <a:spcPts val="0"/>
              </a:spcAft>
              <a:buSzPts val="8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a:lvl8pPr>
            <a:lvl9pPr lvl="8" algn="l">
              <a:lnSpc>
                <a:spcPct val="100000"/>
              </a:lnSpc>
              <a:spcBef>
                <a:spcPts val="0"/>
              </a:spcBef>
              <a:spcAft>
                <a:spcPts val="0"/>
              </a:spcAft>
              <a:buSzPts val="800"/>
              <a:buNone/>
              <a:defRPr/>
            </a:lvl9pPr>
          </a:lstStyle>
          <a:p/>
        </p:txBody>
      </p:sp>
      <p:sp>
        <p:nvSpPr>
          <p:cNvPr id="123" name="Google Shape;123;p22"/>
          <p:cNvSpPr txBox="1"/>
          <p:nvPr>
            <p:ph idx="11" type="ftr"/>
          </p:nvPr>
        </p:nvSpPr>
        <p:spPr>
          <a:xfrm>
            <a:off x="2764639" y="4844841"/>
            <a:ext cx="3617103" cy="273844"/>
          </a:xfrm>
          <a:prstGeom prst="rect">
            <a:avLst/>
          </a:prstGeom>
          <a:noFill/>
          <a:ln>
            <a:noFill/>
          </a:ln>
        </p:spPr>
        <p:txBody>
          <a:bodyPr anchorCtr="0" anchor="ctr" bIns="25700" lIns="51425" spcFirstLastPara="1" rIns="51425" wrap="square" tIns="25700">
            <a:noAutofit/>
          </a:bodyPr>
          <a:lstStyle>
            <a:lvl1pPr lvl="0" algn="ctr">
              <a:lnSpc>
                <a:spcPct val="100000"/>
              </a:lnSpc>
              <a:spcBef>
                <a:spcPts val="0"/>
              </a:spcBef>
              <a:spcAft>
                <a:spcPts val="0"/>
              </a:spcAft>
              <a:buSzPts val="800"/>
              <a:buNone/>
              <a:defRPr/>
            </a:lvl1pPr>
            <a:lvl2pPr lvl="1" algn="l">
              <a:lnSpc>
                <a:spcPct val="100000"/>
              </a:lnSpc>
              <a:spcBef>
                <a:spcPts val="0"/>
              </a:spcBef>
              <a:spcAft>
                <a:spcPts val="0"/>
              </a:spcAft>
              <a:buSzPts val="800"/>
              <a:buNone/>
              <a:defRPr/>
            </a:lvl2pPr>
            <a:lvl3pPr lvl="2" algn="l">
              <a:lnSpc>
                <a:spcPct val="100000"/>
              </a:lnSpc>
              <a:spcBef>
                <a:spcPts val="0"/>
              </a:spcBef>
              <a:spcAft>
                <a:spcPts val="0"/>
              </a:spcAft>
              <a:buSzPts val="800"/>
              <a:buNone/>
              <a:defRPr/>
            </a:lvl3pPr>
            <a:lvl4pPr lvl="3" algn="l">
              <a:lnSpc>
                <a:spcPct val="100000"/>
              </a:lnSpc>
              <a:spcBef>
                <a:spcPts val="0"/>
              </a:spcBef>
              <a:spcAft>
                <a:spcPts val="0"/>
              </a:spcAft>
              <a:buSzPts val="800"/>
              <a:buNone/>
              <a:defRPr/>
            </a:lvl4pPr>
            <a:lvl5pPr lvl="4" algn="l">
              <a:lnSpc>
                <a:spcPct val="100000"/>
              </a:lnSpc>
              <a:spcBef>
                <a:spcPts val="0"/>
              </a:spcBef>
              <a:spcAft>
                <a:spcPts val="0"/>
              </a:spcAft>
              <a:buSzPts val="800"/>
              <a:buNone/>
              <a:defRPr/>
            </a:lvl5pPr>
            <a:lvl6pPr lvl="5" algn="l">
              <a:lnSpc>
                <a:spcPct val="100000"/>
              </a:lnSpc>
              <a:spcBef>
                <a:spcPts val="0"/>
              </a:spcBef>
              <a:spcAft>
                <a:spcPts val="0"/>
              </a:spcAft>
              <a:buSzPts val="8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a:lvl8pPr>
            <a:lvl9pPr lvl="8" algn="l">
              <a:lnSpc>
                <a:spcPct val="100000"/>
              </a:lnSpc>
              <a:spcBef>
                <a:spcPts val="0"/>
              </a:spcBef>
              <a:spcAft>
                <a:spcPts val="0"/>
              </a:spcAft>
              <a:buSzPts val="800"/>
              <a:buNone/>
              <a:defRPr/>
            </a:lvl9pPr>
          </a:lstStyle>
          <a:p/>
        </p:txBody>
      </p:sp>
      <p:sp>
        <p:nvSpPr>
          <p:cNvPr id="124" name="Google Shape;124;p22"/>
          <p:cNvSpPr txBox="1"/>
          <p:nvPr>
            <p:ph idx="12" type="sldNum"/>
          </p:nvPr>
        </p:nvSpPr>
        <p:spPr>
          <a:xfrm>
            <a:off x="7425345" y="4844841"/>
            <a:ext cx="984019" cy="273844"/>
          </a:xfrm>
          <a:prstGeom prst="rect">
            <a:avLst/>
          </a:prstGeom>
          <a:noFill/>
          <a:ln>
            <a:noFill/>
          </a:ln>
        </p:spPr>
        <p:txBody>
          <a:bodyPr anchorCtr="0" anchor="ctr" bIns="25700" lIns="51425" spcFirstLastPara="1" rIns="51425" wrap="square" tIns="2570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5" name="Shape 125"/>
        <p:cNvGrpSpPr/>
        <p:nvPr/>
      </p:nvGrpSpPr>
      <p:grpSpPr>
        <a:xfrm>
          <a:off x="0" y="0"/>
          <a:ext cx="0" cy="0"/>
          <a:chOff x="0" y="0"/>
          <a:chExt cx="0" cy="0"/>
        </a:xfrm>
      </p:grpSpPr>
      <p:sp>
        <p:nvSpPr>
          <p:cNvPr id="126" name="Google Shape;126;p23"/>
          <p:cNvSpPr txBox="1"/>
          <p:nvPr>
            <p:ph type="title"/>
          </p:nvPr>
        </p:nvSpPr>
        <p:spPr>
          <a:xfrm>
            <a:off x="822960" y="214955"/>
            <a:ext cx="7543800" cy="1088068"/>
          </a:xfrm>
          <a:prstGeom prst="rect">
            <a:avLst/>
          </a:prstGeom>
          <a:noFill/>
          <a:ln>
            <a:noFill/>
          </a:ln>
        </p:spPr>
        <p:txBody>
          <a:bodyPr anchorCtr="0" anchor="b" bIns="25700" lIns="51425" spcFirstLastPara="1" rIns="51425" wrap="square" tIns="25700">
            <a:normAutofit/>
          </a:bodyPr>
          <a:lstStyle>
            <a:lvl1pPr lvl="0" algn="l">
              <a:lnSpc>
                <a:spcPct val="85000"/>
              </a:lnSpc>
              <a:spcBef>
                <a:spcPts val="0"/>
              </a:spcBef>
              <a:spcAft>
                <a:spcPts val="0"/>
              </a:spcAft>
              <a:buClr>
                <a:srgbClr val="3F3F3F"/>
              </a:buClr>
              <a:buSzPts val="1000"/>
              <a:buNone/>
              <a:defRPr/>
            </a:lvl1pPr>
            <a:lvl2pPr lvl="1" algn="l">
              <a:lnSpc>
                <a:spcPct val="100000"/>
              </a:lnSpc>
              <a:spcBef>
                <a:spcPts val="0"/>
              </a:spcBef>
              <a:spcAft>
                <a:spcPts val="0"/>
              </a:spcAft>
              <a:buSzPts val="800"/>
              <a:buNone/>
              <a:defRPr/>
            </a:lvl2pPr>
            <a:lvl3pPr lvl="2" algn="l">
              <a:lnSpc>
                <a:spcPct val="100000"/>
              </a:lnSpc>
              <a:spcBef>
                <a:spcPts val="0"/>
              </a:spcBef>
              <a:spcAft>
                <a:spcPts val="0"/>
              </a:spcAft>
              <a:buSzPts val="800"/>
              <a:buNone/>
              <a:defRPr/>
            </a:lvl3pPr>
            <a:lvl4pPr lvl="3" algn="l">
              <a:lnSpc>
                <a:spcPct val="100000"/>
              </a:lnSpc>
              <a:spcBef>
                <a:spcPts val="0"/>
              </a:spcBef>
              <a:spcAft>
                <a:spcPts val="0"/>
              </a:spcAft>
              <a:buSzPts val="800"/>
              <a:buNone/>
              <a:defRPr/>
            </a:lvl4pPr>
            <a:lvl5pPr lvl="4" algn="l">
              <a:lnSpc>
                <a:spcPct val="100000"/>
              </a:lnSpc>
              <a:spcBef>
                <a:spcPts val="0"/>
              </a:spcBef>
              <a:spcAft>
                <a:spcPts val="0"/>
              </a:spcAft>
              <a:buSzPts val="800"/>
              <a:buNone/>
              <a:defRPr/>
            </a:lvl5pPr>
            <a:lvl6pPr lvl="5" algn="l">
              <a:lnSpc>
                <a:spcPct val="100000"/>
              </a:lnSpc>
              <a:spcBef>
                <a:spcPts val="0"/>
              </a:spcBef>
              <a:spcAft>
                <a:spcPts val="0"/>
              </a:spcAft>
              <a:buSzPts val="8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a:lvl8pPr>
            <a:lvl9pPr lvl="8" algn="l">
              <a:lnSpc>
                <a:spcPct val="100000"/>
              </a:lnSpc>
              <a:spcBef>
                <a:spcPts val="0"/>
              </a:spcBef>
              <a:spcAft>
                <a:spcPts val="0"/>
              </a:spcAft>
              <a:buSzPts val="800"/>
              <a:buNone/>
              <a:defRPr/>
            </a:lvl9pPr>
          </a:lstStyle>
          <a:p/>
        </p:txBody>
      </p:sp>
      <p:sp>
        <p:nvSpPr>
          <p:cNvPr id="127" name="Google Shape;127;p23"/>
          <p:cNvSpPr txBox="1"/>
          <p:nvPr>
            <p:ph idx="1" type="body"/>
          </p:nvPr>
        </p:nvSpPr>
        <p:spPr>
          <a:xfrm rot="5400000">
            <a:off x="3086099" y="-878840"/>
            <a:ext cx="3017520" cy="7543802"/>
          </a:xfrm>
          <a:prstGeom prst="rect">
            <a:avLst/>
          </a:prstGeom>
          <a:noFill/>
          <a:ln>
            <a:noFill/>
          </a:ln>
        </p:spPr>
        <p:txBody>
          <a:bodyPr anchorCtr="0" anchor="t" bIns="0" lIns="25700" spcFirstLastPara="1" rIns="25700" wrap="square" tIns="0">
            <a:normAutofit/>
          </a:bodyPr>
          <a:lstStyle>
            <a:lvl1pPr indent="-292100" lvl="0" marL="457200" algn="l">
              <a:lnSpc>
                <a:spcPct val="90000"/>
              </a:lnSpc>
              <a:spcBef>
                <a:spcPts val="700"/>
              </a:spcBef>
              <a:spcAft>
                <a:spcPts val="0"/>
              </a:spcAft>
              <a:buSzPts val="1000"/>
              <a:buChar char=" "/>
              <a:defRPr/>
            </a:lvl1pPr>
            <a:lvl2pPr indent="-292100" lvl="1" marL="914400" algn="l">
              <a:lnSpc>
                <a:spcPct val="90000"/>
              </a:lnSpc>
              <a:spcBef>
                <a:spcPts val="100"/>
              </a:spcBef>
              <a:spcAft>
                <a:spcPts val="0"/>
              </a:spcAft>
              <a:buSzPts val="1000"/>
              <a:buChar char="◦"/>
              <a:defRPr/>
            </a:lvl2pPr>
            <a:lvl3pPr indent="-292100" lvl="2" marL="1371600" algn="l">
              <a:lnSpc>
                <a:spcPct val="90000"/>
              </a:lnSpc>
              <a:spcBef>
                <a:spcPts val="200"/>
              </a:spcBef>
              <a:spcAft>
                <a:spcPts val="0"/>
              </a:spcAft>
              <a:buSzPts val="1000"/>
              <a:buChar char="◦"/>
              <a:defRPr/>
            </a:lvl3pPr>
            <a:lvl4pPr indent="-292100" lvl="3" marL="1828800" algn="l">
              <a:lnSpc>
                <a:spcPct val="90000"/>
              </a:lnSpc>
              <a:spcBef>
                <a:spcPts val="200"/>
              </a:spcBef>
              <a:spcAft>
                <a:spcPts val="0"/>
              </a:spcAft>
              <a:buSzPts val="1000"/>
              <a:buChar char="◦"/>
              <a:defRPr/>
            </a:lvl4pPr>
            <a:lvl5pPr indent="-292100" lvl="4" marL="2286000" algn="l">
              <a:lnSpc>
                <a:spcPct val="90000"/>
              </a:lnSpc>
              <a:spcBef>
                <a:spcPts val="200"/>
              </a:spcBef>
              <a:spcAft>
                <a:spcPts val="0"/>
              </a:spcAft>
              <a:buSzPts val="1000"/>
              <a:buChar char="◦"/>
              <a:defRPr/>
            </a:lvl5pPr>
            <a:lvl6pPr indent="-292100" lvl="5" marL="2743200" algn="l">
              <a:lnSpc>
                <a:spcPct val="90000"/>
              </a:lnSpc>
              <a:spcBef>
                <a:spcPts val="200"/>
              </a:spcBef>
              <a:spcAft>
                <a:spcPts val="0"/>
              </a:spcAft>
              <a:buSzPts val="1000"/>
              <a:buChar char="◦"/>
              <a:defRPr/>
            </a:lvl6pPr>
            <a:lvl7pPr indent="-292100" lvl="6" marL="3200400" algn="l">
              <a:lnSpc>
                <a:spcPct val="90000"/>
              </a:lnSpc>
              <a:spcBef>
                <a:spcPts val="200"/>
              </a:spcBef>
              <a:spcAft>
                <a:spcPts val="0"/>
              </a:spcAft>
              <a:buSzPts val="1000"/>
              <a:buChar char="◦"/>
              <a:defRPr/>
            </a:lvl7pPr>
            <a:lvl8pPr indent="-292100" lvl="7" marL="3657600" algn="l">
              <a:lnSpc>
                <a:spcPct val="90000"/>
              </a:lnSpc>
              <a:spcBef>
                <a:spcPts val="200"/>
              </a:spcBef>
              <a:spcAft>
                <a:spcPts val="0"/>
              </a:spcAft>
              <a:buSzPts val="1000"/>
              <a:buChar char="◦"/>
              <a:defRPr/>
            </a:lvl8pPr>
            <a:lvl9pPr indent="-292100" lvl="8" marL="4114800" algn="l">
              <a:lnSpc>
                <a:spcPct val="90000"/>
              </a:lnSpc>
              <a:spcBef>
                <a:spcPts val="200"/>
              </a:spcBef>
              <a:spcAft>
                <a:spcPts val="200"/>
              </a:spcAft>
              <a:buSzPts val="1000"/>
              <a:buChar char="◦"/>
              <a:defRPr/>
            </a:lvl9pPr>
          </a:lstStyle>
          <a:p/>
        </p:txBody>
      </p:sp>
      <p:sp>
        <p:nvSpPr>
          <p:cNvPr id="128" name="Google Shape;128;p23"/>
          <p:cNvSpPr txBox="1"/>
          <p:nvPr>
            <p:ph idx="10" type="dt"/>
          </p:nvPr>
        </p:nvSpPr>
        <p:spPr>
          <a:xfrm>
            <a:off x="822964" y="4844841"/>
            <a:ext cx="1854204" cy="273844"/>
          </a:xfrm>
          <a:prstGeom prst="rect">
            <a:avLst/>
          </a:prstGeom>
          <a:noFill/>
          <a:ln>
            <a:noFill/>
          </a:ln>
        </p:spPr>
        <p:txBody>
          <a:bodyPr anchorCtr="0" anchor="ctr" bIns="25700" lIns="51425" spcFirstLastPara="1" rIns="51425" wrap="square" tIns="25700">
            <a:noAutofit/>
          </a:bodyPr>
          <a:lstStyle>
            <a:lvl1pPr lvl="0" algn="l">
              <a:lnSpc>
                <a:spcPct val="100000"/>
              </a:lnSpc>
              <a:spcBef>
                <a:spcPts val="0"/>
              </a:spcBef>
              <a:spcAft>
                <a:spcPts val="0"/>
              </a:spcAft>
              <a:buSzPts val="800"/>
              <a:buNone/>
              <a:defRPr/>
            </a:lvl1pPr>
            <a:lvl2pPr lvl="1" algn="l">
              <a:lnSpc>
                <a:spcPct val="100000"/>
              </a:lnSpc>
              <a:spcBef>
                <a:spcPts val="0"/>
              </a:spcBef>
              <a:spcAft>
                <a:spcPts val="0"/>
              </a:spcAft>
              <a:buSzPts val="800"/>
              <a:buNone/>
              <a:defRPr/>
            </a:lvl2pPr>
            <a:lvl3pPr lvl="2" algn="l">
              <a:lnSpc>
                <a:spcPct val="100000"/>
              </a:lnSpc>
              <a:spcBef>
                <a:spcPts val="0"/>
              </a:spcBef>
              <a:spcAft>
                <a:spcPts val="0"/>
              </a:spcAft>
              <a:buSzPts val="800"/>
              <a:buNone/>
              <a:defRPr/>
            </a:lvl3pPr>
            <a:lvl4pPr lvl="3" algn="l">
              <a:lnSpc>
                <a:spcPct val="100000"/>
              </a:lnSpc>
              <a:spcBef>
                <a:spcPts val="0"/>
              </a:spcBef>
              <a:spcAft>
                <a:spcPts val="0"/>
              </a:spcAft>
              <a:buSzPts val="800"/>
              <a:buNone/>
              <a:defRPr/>
            </a:lvl4pPr>
            <a:lvl5pPr lvl="4" algn="l">
              <a:lnSpc>
                <a:spcPct val="100000"/>
              </a:lnSpc>
              <a:spcBef>
                <a:spcPts val="0"/>
              </a:spcBef>
              <a:spcAft>
                <a:spcPts val="0"/>
              </a:spcAft>
              <a:buSzPts val="800"/>
              <a:buNone/>
              <a:defRPr/>
            </a:lvl5pPr>
            <a:lvl6pPr lvl="5" algn="l">
              <a:lnSpc>
                <a:spcPct val="100000"/>
              </a:lnSpc>
              <a:spcBef>
                <a:spcPts val="0"/>
              </a:spcBef>
              <a:spcAft>
                <a:spcPts val="0"/>
              </a:spcAft>
              <a:buSzPts val="8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a:lvl8pPr>
            <a:lvl9pPr lvl="8" algn="l">
              <a:lnSpc>
                <a:spcPct val="100000"/>
              </a:lnSpc>
              <a:spcBef>
                <a:spcPts val="0"/>
              </a:spcBef>
              <a:spcAft>
                <a:spcPts val="0"/>
              </a:spcAft>
              <a:buSzPts val="800"/>
              <a:buNone/>
              <a:defRPr/>
            </a:lvl9pPr>
          </a:lstStyle>
          <a:p/>
        </p:txBody>
      </p:sp>
      <p:sp>
        <p:nvSpPr>
          <p:cNvPr id="129" name="Google Shape;129;p23"/>
          <p:cNvSpPr txBox="1"/>
          <p:nvPr>
            <p:ph idx="11" type="ftr"/>
          </p:nvPr>
        </p:nvSpPr>
        <p:spPr>
          <a:xfrm>
            <a:off x="2764639" y="4844841"/>
            <a:ext cx="3617103" cy="273844"/>
          </a:xfrm>
          <a:prstGeom prst="rect">
            <a:avLst/>
          </a:prstGeom>
          <a:noFill/>
          <a:ln>
            <a:noFill/>
          </a:ln>
        </p:spPr>
        <p:txBody>
          <a:bodyPr anchorCtr="0" anchor="ctr" bIns="25700" lIns="51425" spcFirstLastPara="1" rIns="51425" wrap="square" tIns="25700">
            <a:noAutofit/>
          </a:bodyPr>
          <a:lstStyle>
            <a:lvl1pPr lvl="0" algn="ctr">
              <a:lnSpc>
                <a:spcPct val="100000"/>
              </a:lnSpc>
              <a:spcBef>
                <a:spcPts val="0"/>
              </a:spcBef>
              <a:spcAft>
                <a:spcPts val="0"/>
              </a:spcAft>
              <a:buSzPts val="800"/>
              <a:buNone/>
              <a:defRPr/>
            </a:lvl1pPr>
            <a:lvl2pPr lvl="1" algn="l">
              <a:lnSpc>
                <a:spcPct val="100000"/>
              </a:lnSpc>
              <a:spcBef>
                <a:spcPts val="0"/>
              </a:spcBef>
              <a:spcAft>
                <a:spcPts val="0"/>
              </a:spcAft>
              <a:buSzPts val="800"/>
              <a:buNone/>
              <a:defRPr/>
            </a:lvl2pPr>
            <a:lvl3pPr lvl="2" algn="l">
              <a:lnSpc>
                <a:spcPct val="100000"/>
              </a:lnSpc>
              <a:spcBef>
                <a:spcPts val="0"/>
              </a:spcBef>
              <a:spcAft>
                <a:spcPts val="0"/>
              </a:spcAft>
              <a:buSzPts val="800"/>
              <a:buNone/>
              <a:defRPr/>
            </a:lvl3pPr>
            <a:lvl4pPr lvl="3" algn="l">
              <a:lnSpc>
                <a:spcPct val="100000"/>
              </a:lnSpc>
              <a:spcBef>
                <a:spcPts val="0"/>
              </a:spcBef>
              <a:spcAft>
                <a:spcPts val="0"/>
              </a:spcAft>
              <a:buSzPts val="800"/>
              <a:buNone/>
              <a:defRPr/>
            </a:lvl4pPr>
            <a:lvl5pPr lvl="4" algn="l">
              <a:lnSpc>
                <a:spcPct val="100000"/>
              </a:lnSpc>
              <a:spcBef>
                <a:spcPts val="0"/>
              </a:spcBef>
              <a:spcAft>
                <a:spcPts val="0"/>
              </a:spcAft>
              <a:buSzPts val="800"/>
              <a:buNone/>
              <a:defRPr/>
            </a:lvl5pPr>
            <a:lvl6pPr lvl="5" algn="l">
              <a:lnSpc>
                <a:spcPct val="100000"/>
              </a:lnSpc>
              <a:spcBef>
                <a:spcPts val="0"/>
              </a:spcBef>
              <a:spcAft>
                <a:spcPts val="0"/>
              </a:spcAft>
              <a:buSzPts val="8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a:lvl8pPr>
            <a:lvl9pPr lvl="8" algn="l">
              <a:lnSpc>
                <a:spcPct val="100000"/>
              </a:lnSpc>
              <a:spcBef>
                <a:spcPts val="0"/>
              </a:spcBef>
              <a:spcAft>
                <a:spcPts val="0"/>
              </a:spcAft>
              <a:buSzPts val="800"/>
              <a:buNone/>
              <a:defRPr/>
            </a:lvl9pPr>
          </a:lstStyle>
          <a:p/>
        </p:txBody>
      </p:sp>
      <p:sp>
        <p:nvSpPr>
          <p:cNvPr id="130" name="Google Shape;130;p23"/>
          <p:cNvSpPr txBox="1"/>
          <p:nvPr>
            <p:ph idx="12" type="sldNum"/>
          </p:nvPr>
        </p:nvSpPr>
        <p:spPr>
          <a:xfrm>
            <a:off x="7425345" y="4844841"/>
            <a:ext cx="984019" cy="273844"/>
          </a:xfrm>
          <a:prstGeom prst="rect">
            <a:avLst/>
          </a:prstGeom>
          <a:noFill/>
          <a:ln>
            <a:noFill/>
          </a:ln>
        </p:spPr>
        <p:txBody>
          <a:bodyPr anchorCtr="0" anchor="ctr" bIns="25700" lIns="51425" spcFirstLastPara="1" rIns="51425" wrap="square" tIns="2570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131" name="Shape 131"/>
        <p:cNvGrpSpPr/>
        <p:nvPr/>
      </p:nvGrpSpPr>
      <p:grpSpPr>
        <a:xfrm>
          <a:off x="0" y="0"/>
          <a:ext cx="0" cy="0"/>
          <a:chOff x="0" y="0"/>
          <a:chExt cx="0" cy="0"/>
        </a:xfrm>
      </p:grpSpPr>
      <p:sp>
        <p:nvSpPr>
          <p:cNvPr id="132" name="Google Shape;132;p24"/>
          <p:cNvSpPr/>
          <p:nvPr/>
        </p:nvSpPr>
        <p:spPr>
          <a:xfrm>
            <a:off x="2383" y="4800600"/>
            <a:ext cx="9141619" cy="342900"/>
          </a:xfrm>
          <a:prstGeom prst="rect">
            <a:avLst/>
          </a:prstGeom>
          <a:solidFill>
            <a:schemeClr val="accent2"/>
          </a:solidFill>
          <a:ln>
            <a:noFill/>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33" name="Google Shape;133;p24"/>
          <p:cNvSpPr/>
          <p:nvPr/>
        </p:nvSpPr>
        <p:spPr>
          <a:xfrm>
            <a:off x="13" y="4750737"/>
            <a:ext cx="9141619" cy="48006"/>
          </a:xfrm>
          <a:prstGeom prst="rect">
            <a:avLst/>
          </a:prstGeom>
          <a:solidFill>
            <a:schemeClr val="accent1"/>
          </a:solidFill>
          <a:ln>
            <a:noFill/>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34" name="Google Shape;134;p24"/>
          <p:cNvSpPr txBox="1"/>
          <p:nvPr>
            <p:ph type="title"/>
          </p:nvPr>
        </p:nvSpPr>
        <p:spPr>
          <a:xfrm rot="5400000">
            <a:off x="5370480" y="1484281"/>
            <a:ext cx="4318066" cy="1971676"/>
          </a:xfrm>
          <a:prstGeom prst="rect">
            <a:avLst/>
          </a:prstGeom>
          <a:noFill/>
          <a:ln>
            <a:noFill/>
          </a:ln>
        </p:spPr>
        <p:txBody>
          <a:bodyPr anchorCtr="0" anchor="b" bIns="25700" lIns="51425" spcFirstLastPara="1" rIns="51425" wrap="square" tIns="25700">
            <a:normAutofit/>
          </a:bodyPr>
          <a:lstStyle>
            <a:lvl1pPr lvl="0" algn="l">
              <a:lnSpc>
                <a:spcPct val="85000"/>
              </a:lnSpc>
              <a:spcBef>
                <a:spcPts val="0"/>
              </a:spcBef>
              <a:spcAft>
                <a:spcPts val="0"/>
              </a:spcAft>
              <a:buClr>
                <a:srgbClr val="3F3F3F"/>
              </a:buClr>
              <a:buSzPts val="1000"/>
              <a:buNone/>
              <a:defRPr/>
            </a:lvl1pPr>
            <a:lvl2pPr lvl="1" algn="l">
              <a:lnSpc>
                <a:spcPct val="100000"/>
              </a:lnSpc>
              <a:spcBef>
                <a:spcPts val="0"/>
              </a:spcBef>
              <a:spcAft>
                <a:spcPts val="0"/>
              </a:spcAft>
              <a:buSzPts val="800"/>
              <a:buNone/>
              <a:defRPr/>
            </a:lvl2pPr>
            <a:lvl3pPr lvl="2" algn="l">
              <a:lnSpc>
                <a:spcPct val="100000"/>
              </a:lnSpc>
              <a:spcBef>
                <a:spcPts val="0"/>
              </a:spcBef>
              <a:spcAft>
                <a:spcPts val="0"/>
              </a:spcAft>
              <a:buSzPts val="800"/>
              <a:buNone/>
              <a:defRPr/>
            </a:lvl3pPr>
            <a:lvl4pPr lvl="3" algn="l">
              <a:lnSpc>
                <a:spcPct val="100000"/>
              </a:lnSpc>
              <a:spcBef>
                <a:spcPts val="0"/>
              </a:spcBef>
              <a:spcAft>
                <a:spcPts val="0"/>
              </a:spcAft>
              <a:buSzPts val="800"/>
              <a:buNone/>
              <a:defRPr/>
            </a:lvl4pPr>
            <a:lvl5pPr lvl="4" algn="l">
              <a:lnSpc>
                <a:spcPct val="100000"/>
              </a:lnSpc>
              <a:spcBef>
                <a:spcPts val="0"/>
              </a:spcBef>
              <a:spcAft>
                <a:spcPts val="0"/>
              </a:spcAft>
              <a:buSzPts val="800"/>
              <a:buNone/>
              <a:defRPr/>
            </a:lvl5pPr>
            <a:lvl6pPr lvl="5" algn="l">
              <a:lnSpc>
                <a:spcPct val="100000"/>
              </a:lnSpc>
              <a:spcBef>
                <a:spcPts val="0"/>
              </a:spcBef>
              <a:spcAft>
                <a:spcPts val="0"/>
              </a:spcAft>
              <a:buSzPts val="8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a:lvl8pPr>
            <a:lvl9pPr lvl="8" algn="l">
              <a:lnSpc>
                <a:spcPct val="100000"/>
              </a:lnSpc>
              <a:spcBef>
                <a:spcPts val="0"/>
              </a:spcBef>
              <a:spcAft>
                <a:spcPts val="0"/>
              </a:spcAft>
              <a:buSzPts val="800"/>
              <a:buNone/>
              <a:defRPr/>
            </a:lvl9pPr>
          </a:lstStyle>
          <a:p/>
        </p:txBody>
      </p:sp>
      <p:sp>
        <p:nvSpPr>
          <p:cNvPr id="135" name="Google Shape;135;p24"/>
          <p:cNvSpPr txBox="1"/>
          <p:nvPr>
            <p:ph idx="1" type="body"/>
          </p:nvPr>
        </p:nvSpPr>
        <p:spPr>
          <a:xfrm rot="5400000">
            <a:off x="1369982" y="-430246"/>
            <a:ext cx="4318065" cy="5800726"/>
          </a:xfrm>
          <a:prstGeom prst="rect">
            <a:avLst/>
          </a:prstGeom>
          <a:noFill/>
          <a:ln>
            <a:noFill/>
          </a:ln>
        </p:spPr>
        <p:txBody>
          <a:bodyPr anchorCtr="0" anchor="t" bIns="0" lIns="25700" spcFirstLastPara="1" rIns="25700" wrap="square" tIns="0">
            <a:normAutofit/>
          </a:bodyPr>
          <a:lstStyle>
            <a:lvl1pPr indent="-292100" lvl="0" marL="457200" algn="l">
              <a:lnSpc>
                <a:spcPct val="90000"/>
              </a:lnSpc>
              <a:spcBef>
                <a:spcPts val="700"/>
              </a:spcBef>
              <a:spcAft>
                <a:spcPts val="0"/>
              </a:spcAft>
              <a:buSzPts val="1000"/>
              <a:buChar char=" "/>
              <a:defRPr/>
            </a:lvl1pPr>
            <a:lvl2pPr indent="-292100" lvl="1" marL="914400" algn="l">
              <a:lnSpc>
                <a:spcPct val="90000"/>
              </a:lnSpc>
              <a:spcBef>
                <a:spcPts val="100"/>
              </a:spcBef>
              <a:spcAft>
                <a:spcPts val="0"/>
              </a:spcAft>
              <a:buSzPts val="1000"/>
              <a:buChar char="◦"/>
              <a:defRPr/>
            </a:lvl2pPr>
            <a:lvl3pPr indent="-292100" lvl="2" marL="1371600" algn="l">
              <a:lnSpc>
                <a:spcPct val="90000"/>
              </a:lnSpc>
              <a:spcBef>
                <a:spcPts val="200"/>
              </a:spcBef>
              <a:spcAft>
                <a:spcPts val="0"/>
              </a:spcAft>
              <a:buSzPts val="1000"/>
              <a:buChar char="◦"/>
              <a:defRPr/>
            </a:lvl3pPr>
            <a:lvl4pPr indent="-292100" lvl="3" marL="1828800" algn="l">
              <a:lnSpc>
                <a:spcPct val="90000"/>
              </a:lnSpc>
              <a:spcBef>
                <a:spcPts val="200"/>
              </a:spcBef>
              <a:spcAft>
                <a:spcPts val="0"/>
              </a:spcAft>
              <a:buSzPts val="1000"/>
              <a:buChar char="◦"/>
              <a:defRPr/>
            </a:lvl4pPr>
            <a:lvl5pPr indent="-292100" lvl="4" marL="2286000" algn="l">
              <a:lnSpc>
                <a:spcPct val="90000"/>
              </a:lnSpc>
              <a:spcBef>
                <a:spcPts val="200"/>
              </a:spcBef>
              <a:spcAft>
                <a:spcPts val="0"/>
              </a:spcAft>
              <a:buSzPts val="1000"/>
              <a:buChar char="◦"/>
              <a:defRPr/>
            </a:lvl5pPr>
            <a:lvl6pPr indent="-292100" lvl="5" marL="2743200" algn="l">
              <a:lnSpc>
                <a:spcPct val="90000"/>
              </a:lnSpc>
              <a:spcBef>
                <a:spcPts val="200"/>
              </a:spcBef>
              <a:spcAft>
                <a:spcPts val="0"/>
              </a:spcAft>
              <a:buSzPts val="1000"/>
              <a:buChar char="◦"/>
              <a:defRPr/>
            </a:lvl6pPr>
            <a:lvl7pPr indent="-292100" lvl="6" marL="3200400" algn="l">
              <a:lnSpc>
                <a:spcPct val="90000"/>
              </a:lnSpc>
              <a:spcBef>
                <a:spcPts val="200"/>
              </a:spcBef>
              <a:spcAft>
                <a:spcPts val="0"/>
              </a:spcAft>
              <a:buSzPts val="1000"/>
              <a:buChar char="◦"/>
              <a:defRPr/>
            </a:lvl7pPr>
            <a:lvl8pPr indent="-292100" lvl="7" marL="3657600" algn="l">
              <a:lnSpc>
                <a:spcPct val="90000"/>
              </a:lnSpc>
              <a:spcBef>
                <a:spcPts val="200"/>
              </a:spcBef>
              <a:spcAft>
                <a:spcPts val="0"/>
              </a:spcAft>
              <a:buSzPts val="1000"/>
              <a:buChar char="◦"/>
              <a:defRPr/>
            </a:lvl8pPr>
            <a:lvl9pPr indent="-292100" lvl="8" marL="4114800" algn="l">
              <a:lnSpc>
                <a:spcPct val="90000"/>
              </a:lnSpc>
              <a:spcBef>
                <a:spcPts val="200"/>
              </a:spcBef>
              <a:spcAft>
                <a:spcPts val="200"/>
              </a:spcAft>
              <a:buSzPts val="1000"/>
              <a:buChar char="◦"/>
              <a:defRPr/>
            </a:lvl9pPr>
          </a:lstStyle>
          <a:p/>
        </p:txBody>
      </p:sp>
      <p:sp>
        <p:nvSpPr>
          <p:cNvPr id="136" name="Google Shape;136;p24"/>
          <p:cNvSpPr txBox="1"/>
          <p:nvPr>
            <p:ph idx="10" type="dt"/>
          </p:nvPr>
        </p:nvSpPr>
        <p:spPr>
          <a:xfrm>
            <a:off x="822964" y="4844841"/>
            <a:ext cx="1854204" cy="273844"/>
          </a:xfrm>
          <a:prstGeom prst="rect">
            <a:avLst/>
          </a:prstGeom>
          <a:noFill/>
          <a:ln>
            <a:noFill/>
          </a:ln>
        </p:spPr>
        <p:txBody>
          <a:bodyPr anchorCtr="0" anchor="ctr" bIns="25700" lIns="51425" spcFirstLastPara="1" rIns="51425" wrap="square" tIns="25700">
            <a:noAutofit/>
          </a:bodyPr>
          <a:lstStyle>
            <a:lvl1pPr lvl="0" algn="l">
              <a:lnSpc>
                <a:spcPct val="100000"/>
              </a:lnSpc>
              <a:spcBef>
                <a:spcPts val="0"/>
              </a:spcBef>
              <a:spcAft>
                <a:spcPts val="0"/>
              </a:spcAft>
              <a:buSzPts val="800"/>
              <a:buNone/>
              <a:defRPr/>
            </a:lvl1pPr>
            <a:lvl2pPr lvl="1" algn="l">
              <a:lnSpc>
                <a:spcPct val="100000"/>
              </a:lnSpc>
              <a:spcBef>
                <a:spcPts val="0"/>
              </a:spcBef>
              <a:spcAft>
                <a:spcPts val="0"/>
              </a:spcAft>
              <a:buSzPts val="800"/>
              <a:buNone/>
              <a:defRPr/>
            </a:lvl2pPr>
            <a:lvl3pPr lvl="2" algn="l">
              <a:lnSpc>
                <a:spcPct val="100000"/>
              </a:lnSpc>
              <a:spcBef>
                <a:spcPts val="0"/>
              </a:spcBef>
              <a:spcAft>
                <a:spcPts val="0"/>
              </a:spcAft>
              <a:buSzPts val="800"/>
              <a:buNone/>
              <a:defRPr/>
            </a:lvl3pPr>
            <a:lvl4pPr lvl="3" algn="l">
              <a:lnSpc>
                <a:spcPct val="100000"/>
              </a:lnSpc>
              <a:spcBef>
                <a:spcPts val="0"/>
              </a:spcBef>
              <a:spcAft>
                <a:spcPts val="0"/>
              </a:spcAft>
              <a:buSzPts val="800"/>
              <a:buNone/>
              <a:defRPr/>
            </a:lvl4pPr>
            <a:lvl5pPr lvl="4" algn="l">
              <a:lnSpc>
                <a:spcPct val="100000"/>
              </a:lnSpc>
              <a:spcBef>
                <a:spcPts val="0"/>
              </a:spcBef>
              <a:spcAft>
                <a:spcPts val="0"/>
              </a:spcAft>
              <a:buSzPts val="800"/>
              <a:buNone/>
              <a:defRPr/>
            </a:lvl5pPr>
            <a:lvl6pPr lvl="5" algn="l">
              <a:lnSpc>
                <a:spcPct val="100000"/>
              </a:lnSpc>
              <a:spcBef>
                <a:spcPts val="0"/>
              </a:spcBef>
              <a:spcAft>
                <a:spcPts val="0"/>
              </a:spcAft>
              <a:buSzPts val="8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a:lvl8pPr>
            <a:lvl9pPr lvl="8" algn="l">
              <a:lnSpc>
                <a:spcPct val="100000"/>
              </a:lnSpc>
              <a:spcBef>
                <a:spcPts val="0"/>
              </a:spcBef>
              <a:spcAft>
                <a:spcPts val="0"/>
              </a:spcAft>
              <a:buSzPts val="800"/>
              <a:buNone/>
              <a:defRPr/>
            </a:lvl9pPr>
          </a:lstStyle>
          <a:p/>
        </p:txBody>
      </p:sp>
      <p:sp>
        <p:nvSpPr>
          <p:cNvPr id="137" name="Google Shape;137;p24"/>
          <p:cNvSpPr txBox="1"/>
          <p:nvPr>
            <p:ph idx="11" type="ftr"/>
          </p:nvPr>
        </p:nvSpPr>
        <p:spPr>
          <a:xfrm>
            <a:off x="2764639" y="4844841"/>
            <a:ext cx="3617103" cy="273844"/>
          </a:xfrm>
          <a:prstGeom prst="rect">
            <a:avLst/>
          </a:prstGeom>
          <a:noFill/>
          <a:ln>
            <a:noFill/>
          </a:ln>
        </p:spPr>
        <p:txBody>
          <a:bodyPr anchorCtr="0" anchor="ctr" bIns="25700" lIns="51425" spcFirstLastPara="1" rIns="51425" wrap="square" tIns="25700">
            <a:noAutofit/>
          </a:bodyPr>
          <a:lstStyle>
            <a:lvl1pPr lvl="0" algn="ctr">
              <a:lnSpc>
                <a:spcPct val="100000"/>
              </a:lnSpc>
              <a:spcBef>
                <a:spcPts val="0"/>
              </a:spcBef>
              <a:spcAft>
                <a:spcPts val="0"/>
              </a:spcAft>
              <a:buSzPts val="800"/>
              <a:buNone/>
              <a:defRPr/>
            </a:lvl1pPr>
            <a:lvl2pPr lvl="1" algn="l">
              <a:lnSpc>
                <a:spcPct val="100000"/>
              </a:lnSpc>
              <a:spcBef>
                <a:spcPts val="0"/>
              </a:spcBef>
              <a:spcAft>
                <a:spcPts val="0"/>
              </a:spcAft>
              <a:buSzPts val="800"/>
              <a:buNone/>
              <a:defRPr/>
            </a:lvl2pPr>
            <a:lvl3pPr lvl="2" algn="l">
              <a:lnSpc>
                <a:spcPct val="100000"/>
              </a:lnSpc>
              <a:spcBef>
                <a:spcPts val="0"/>
              </a:spcBef>
              <a:spcAft>
                <a:spcPts val="0"/>
              </a:spcAft>
              <a:buSzPts val="800"/>
              <a:buNone/>
              <a:defRPr/>
            </a:lvl3pPr>
            <a:lvl4pPr lvl="3" algn="l">
              <a:lnSpc>
                <a:spcPct val="100000"/>
              </a:lnSpc>
              <a:spcBef>
                <a:spcPts val="0"/>
              </a:spcBef>
              <a:spcAft>
                <a:spcPts val="0"/>
              </a:spcAft>
              <a:buSzPts val="800"/>
              <a:buNone/>
              <a:defRPr/>
            </a:lvl4pPr>
            <a:lvl5pPr lvl="4" algn="l">
              <a:lnSpc>
                <a:spcPct val="100000"/>
              </a:lnSpc>
              <a:spcBef>
                <a:spcPts val="0"/>
              </a:spcBef>
              <a:spcAft>
                <a:spcPts val="0"/>
              </a:spcAft>
              <a:buSzPts val="800"/>
              <a:buNone/>
              <a:defRPr/>
            </a:lvl5pPr>
            <a:lvl6pPr lvl="5" algn="l">
              <a:lnSpc>
                <a:spcPct val="100000"/>
              </a:lnSpc>
              <a:spcBef>
                <a:spcPts val="0"/>
              </a:spcBef>
              <a:spcAft>
                <a:spcPts val="0"/>
              </a:spcAft>
              <a:buSzPts val="8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a:lvl8pPr>
            <a:lvl9pPr lvl="8" algn="l">
              <a:lnSpc>
                <a:spcPct val="100000"/>
              </a:lnSpc>
              <a:spcBef>
                <a:spcPts val="0"/>
              </a:spcBef>
              <a:spcAft>
                <a:spcPts val="0"/>
              </a:spcAft>
              <a:buSzPts val="800"/>
              <a:buNone/>
              <a:defRPr/>
            </a:lvl9pPr>
          </a:lstStyle>
          <a:p/>
        </p:txBody>
      </p:sp>
      <p:sp>
        <p:nvSpPr>
          <p:cNvPr id="138" name="Google Shape;138;p24"/>
          <p:cNvSpPr txBox="1"/>
          <p:nvPr>
            <p:ph idx="12" type="sldNum"/>
          </p:nvPr>
        </p:nvSpPr>
        <p:spPr>
          <a:xfrm>
            <a:off x="7425345" y="4844841"/>
            <a:ext cx="984019" cy="273844"/>
          </a:xfrm>
          <a:prstGeom prst="rect">
            <a:avLst/>
          </a:prstGeom>
          <a:noFill/>
          <a:ln>
            <a:noFill/>
          </a:ln>
        </p:spPr>
        <p:txBody>
          <a:bodyPr anchorCtr="0" anchor="ctr" bIns="25700" lIns="51425" spcFirstLastPara="1" rIns="51425" wrap="square" tIns="2570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p:cSld name="Título y objetos">
    <p:spTree>
      <p:nvGrpSpPr>
        <p:cNvPr id="139" name="Shape 139"/>
        <p:cNvGrpSpPr/>
        <p:nvPr/>
      </p:nvGrpSpPr>
      <p:grpSpPr>
        <a:xfrm>
          <a:off x="0" y="0"/>
          <a:ext cx="0" cy="0"/>
          <a:chOff x="0" y="0"/>
          <a:chExt cx="0" cy="0"/>
        </a:xfrm>
      </p:grpSpPr>
      <p:sp>
        <p:nvSpPr>
          <p:cNvPr id="140" name="Google Shape;140;p25"/>
          <p:cNvSpPr txBox="1"/>
          <p:nvPr>
            <p:ph type="title"/>
          </p:nvPr>
        </p:nvSpPr>
        <p:spPr>
          <a:xfrm>
            <a:off x="822960" y="214955"/>
            <a:ext cx="7543800" cy="1088068"/>
          </a:xfrm>
          <a:prstGeom prst="rect">
            <a:avLst/>
          </a:prstGeom>
          <a:noFill/>
          <a:ln>
            <a:noFill/>
          </a:ln>
        </p:spPr>
        <p:txBody>
          <a:bodyPr anchorCtr="0" anchor="b" bIns="25700" lIns="51425" spcFirstLastPara="1" rIns="51425" wrap="square" tIns="25700">
            <a:normAutofit/>
          </a:bodyPr>
          <a:lstStyle>
            <a:lvl1pPr lvl="0" algn="l">
              <a:lnSpc>
                <a:spcPct val="85000"/>
              </a:lnSpc>
              <a:spcBef>
                <a:spcPts val="0"/>
              </a:spcBef>
              <a:spcAft>
                <a:spcPts val="0"/>
              </a:spcAft>
              <a:buClr>
                <a:srgbClr val="3F3F3F"/>
              </a:buClr>
              <a:buSzPts val="1000"/>
              <a:buNone/>
              <a:defRPr/>
            </a:lvl1pPr>
            <a:lvl2pPr lvl="1" algn="l">
              <a:lnSpc>
                <a:spcPct val="100000"/>
              </a:lnSpc>
              <a:spcBef>
                <a:spcPts val="0"/>
              </a:spcBef>
              <a:spcAft>
                <a:spcPts val="0"/>
              </a:spcAft>
              <a:buSzPts val="800"/>
              <a:buNone/>
              <a:defRPr/>
            </a:lvl2pPr>
            <a:lvl3pPr lvl="2" algn="l">
              <a:lnSpc>
                <a:spcPct val="100000"/>
              </a:lnSpc>
              <a:spcBef>
                <a:spcPts val="0"/>
              </a:spcBef>
              <a:spcAft>
                <a:spcPts val="0"/>
              </a:spcAft>
              <a:buSzPts val="800"/>
              <a:buNone/>
              <a:defRPr/>
            </a:lvl3pPr>
            <a:lvl4pPr lvl="3" algn="l">
              <a:lnSpc>
                <a:spcPct val="100000"/>
              </a:lnSpc>
              <a:spcBef>
                <a:spcPts val="0"/>
              </a:spcBef>
              <a:spcAft>
                <a:spcPts val="0"/>
              </a:spcAft>
              <a:buSzPts val="800"/>
              <a:buNone/>
              <a:defRPr/>
            </a:lvl4pPr>
            <a:lvl5pPr lvl="4" algn="l">
              <a:lnSpc>
                <a:spcPct val="100000"/>
              </a:lnSpc>
              <a:spcBef>
                <a:spcPts val="0"/>
              </a:spcBef>
              <a:spcAft>
                <a:spcPts val="0"/>
              </a:spcAft>
              <a:buSzPts val="800"/>
              <a:buNone/>
              <a:defRPr/>
            </a:lvl5pPr>
            <a:lvl6pPr lvl="5" algn="l">
              <a:lnSpc>
                <a:spcPct val="100000"/>
              </a:lnSpc>
              <a:spcBef>
                <a:spcPts val="0"/>
              </a:spcBef>
              <a:spcAft>
                <a:spcPts val="0"/>
              </a:spcAft>
              <a:buSzPts val="8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a:lvl8pPr>
            <a:lvl9pPr lvl="8" algn="l">
              <a:lnSpc>
                <a:spcPct val="100000"/>
              </a:lnSpc>
              <a:spcBef>
                <a:spcPts val="0"/>
              </a:spcBef>
              <a:spcAft>
                <a:spcPts val="0"/>
              </a:spcAft>
              <a:buSzPts val="800"/>
              <a:buNone/>
              <a:defRPr/>
            </a:lvl9pPr>
          </a:lstStyle>
          <a:p/>
        </p:txBody>
      </p:sp>
      <p:sp>
        <p:nvSpPr>
          <p:cNvPr id="141" name="Google Shape;141;p25"/>
          <p:cNvSpPr txBox="1"/>
          <p:nvPr>
            <p:ph idx="1" type="body"/>
          </p:nvPr>
        </p:nvSpPr>
        <p:spPr>
          <a:xfrm>
            <a:off x="822959" y="1384301"/>
            <a:ext cx="7543802" cy="3017520"/>
          </a:xfrm>
          <a:prstGeom prst="rect">
            <a:avLst/>
          </a:prstGeom>
          <a:noFill/>
          <a:ln>
            <a:noFill/>
          </a:ln>
        </p:spPr>
        <p:txBody>
          <a:bodyPr anchorCtr="0" anchor="t" bIns="25700" lIns="0" spcFirstLastPara="1" rIns="0" wrap="square" tIns="25700">
            <a:normAutofit/>
          </a:bodyPr>
          <a:lstStyle>
            <a:lvl1pPr indent="-292100" lvl="0" marL="457200" algn="l">
              <a:lnSpc>
                <a:spcPct val="90000"/>
              </a:lnSpc>
              <a:spcBef>
                <a:spcPts val="700"/>
              </a:spcBef>
              <a:spcAft>
                <a:spcPts val="0"/>
              </a:spcAft>
              <a:buSzPts val="1000"/>
              <a:buChar char=" "/>
              <a:defRPr/>
            </a:lvl1pPr>
            <a:lvl2pPr indent="-292100" lvl="1" marL="914400" algn="l">
              <a:lnSpc>
                <a:spcPct val="90000"/>
              </a:lnSpc>
              <a:spcBef>
                <a:spcPts val="100"/>
              </a:spcBef>
              <a:spcAft>
                <a:spcPts val="0"/>
              </a:spcAft>
              <a:buSzPts val="1000"/>
              <a:buChar char="◦"/>
              <a:defRPr/>
            </a:lvl2pPr>
            <a:lvl3pPr indent="-292100" lvl="2" marL="1371600" algn="l">
              <a:lnSpc>
                <a:spcPct val="90000"/>
              </a:lnSpc>
              <a:spcBef>
                <a:spcPts val="200"/>
              </a:spcBef>
              <a:spcAft>
                <a:spcPts val="0"/>
              </a:spcAft>
              <a:buSzPts val="1000"/>
              <a:buChar char="◦"/>
              <a:defRPr/>
            </a:lvl3pPr>
            <a:lvl4pPr indent="-292100" lvl="3" marL="1828800" algn="l">
              <a:lnSpc>
                <a:spcPct val="90000"/>
              </a:lnSpc>
              <a:spcBef>
                <a:spcPts val="200"/>
              </a:spcBef>
              <a:spcAft>
                <a:spcPts val="0"/>
              </a:spcAft>
              <a:buSzPts val="1000"/>
              <a:buChar char="◦"/>
              <a:defRPr/>
            </a:lvl4pPr>
            <a:lvl5pPr indent="-292100" lvl="4" marL="2286000" algn="l">
              <a:lnSpc>
                <a:spcPct val="90000"/>
              </a:lnSpc>
              <a:spcBef>
                <a:spcPts val="200"/>
              </a:spcBef>
              <a:spcAft>
                <a:spcPts val="0"/>
              </a:spcAft>
              <a:buSzPts val="1000"/>
              <a:buChar char="◦"/>
              <a:defRPr/>
            </a:lvl5pPr>
            <a:lvl6pPr indent="-292100" lvl="5" marL="2743200" algn="l">
              <a:lnSpc>
                <a:spcPct val="90000"/>
              </a:lnSpc>
              <a:spcBef>
                <a:spcPts val="200"/>
              </a:spcBef>
              <a:spcAft>
                <a:spcPts val="0"/>
              </a:spcAft>
              <a:buSzPts val="1000"/>
              <a:buChar char="◦"/>
              <a:defRPr/>
            </a:lvl6pPr>
            <a:lvl7pPr indent="-292100" lvl="6" marL="3200400" algn="l">
              <a:lnSpc>
                <a:spcPct val="90000"/>
              </a:lnSpc>
              <a:spcBef>
                <a:spcPts val="200"/>
              </a:spcBef>
              <a:spcAft>
                <a:spcPts val="0"/>
              </a:spcAft>
              <a:buSzPts val="1000"/>
              <a:buChar char="◦"/>
              <a:defRPr/>
            </a:lvl7pPr>
            <a:lvl8pPr indent="-292100" lvl="7" marL="3657600" algn="l">
              <a:lnSpc>
                <a:spcPct val="90000"/>
              </a:lnSpc>
              <a:spcBef>
                <a:spcPts val="200"/>
              </a:spcBef>
              <a:spcAft>
                <a:spcPts val="0"/>
              </a:spcAft>
              <a:buSzPts val="1000"/>
              <a:buChar char="◦"/>
              <a:defRPr/>
            </a:lvl8pPr>
            <a:lvl9pPr indent="-292100" lvl="8" marL="4114800" algn="l">
              <a:lnSpc>
                <a:spcPct val="90000"/>
              </a:lnSpc>
              <a:spcBef>
                <a:spcPts val="200"/>
              </a:spcBef>
              <a:spcAft>
                <a:spcPts val="200"/>
              </a:spcAft>
              <a:buSzPts val="1000"/>
              <a:buChar char="◦"/>
              <a:defRPr/>
            </a:lvl9pPr>
          </a:lstStyle>
          <a:p/>
        </p:txBody>
      </p:sp>
      <p:sp>
        <p:nvSpPr>
          <p:cNvPr id="142" name="Google Shape;142;p25"/>
          <p:cNvSpPr txBox="1"/>
          <p:nvPr>
            <p:ph idx="11" type="ftr"/>
          </p:nvPr>
        </p:nvSpPr>
        <p:spPr>
          <a:xfrm>
            <a:off x="628651" y="4804484"/>
            <a:ext cx="2952304" cy="171760"/>
          </a:xfrm>
          <a:prstGeom prst="rect">
            <a:avLst/>
          </a:prstGeom>
          <a:noFill/>
          <a:ln>
            <a:noFill/>
          </a:ln>
        </p:spPr>
        <p:txBody>
          <a:bodyPr anchorCtr="0" anchor="ctr" bIns="25700" lIns="51425" spcFirstLastPara="1" rIns="51425" wrap="square" tIns="25700">
            <a:noAutofit/>
          </a:bodyPr>
          <a:lstStyle>
            <a:lvl1pPr lvl="0" algn="l">
              <a:lnSpc>
                <a:spcPct val="100000"/>
              </a:lnSpc>
              <a:spcBef>
                <a:spcPts val="0"/>
              </a:spcBef>
              <a:spcAft>
                <a:spcPts val="0"/>
              </a:spcAft>
              <a:buSzPts val="800"/>
              <a:buNone/>
              <a:defRPr b="0" sz="900"/>
            </a:lvl1pPr>
            <a:lvl2pPr lvl="1" algn="l">
              <a:lnSpc>
                <a:spcPct val="100000"/>
              </a:lnSpc>
              <a:spcBef>
                <a:spcPts val="0"/>
              </a:spcBef>
              <a:spcAft>
                <a:spcPts val="0"/>
              </a:spcAft>
              <a:buSzPts val="800"/>
              <a:buNone/>
              <a:defRPr/>
            </a:lvl2pPr>
            <a:lvl3pPr lvl="2" algn="l">
              <a:lnSpc>
                <a:spcPct val="100000"/>
              </a:lnSpc>
              <a:spcBef>
                <a:spcPts val="0"/>
              </a:spcBef>
              <a:spcAft>
                <a:spcPts val="0"/>
              </a:spcAft>
              <a:buSzPts val="800"/>
              <a:buNone/>
              <a:defRPr/>
            </a:lvl3pPr>
            <a:lvl4pPr lvl="3" algn="l">
              <a:lnSpc>
                <a:spcPct val="100000"/>
              </a:lnSpc>
              <a:spcBef>
                <a:spcPts val="0"/>
              </a:spcBef>
              <a:spcAft>
                <a:spcPts val="0"/>
              </a:spcAft>
              <a:buSzPts val="800"/>
              <a:buNone/>
              <a:defRPr/>
            </a:lvl4pPr>
            <a:lvl5pPr lvl="4" algn="l">
              <a:lnSpc>
                <a:spcPct val="100000"/>
              </a:lnSpc>
              <a:spcBef>
                <a:spcPts val="0"/>
              </a:spcBef>
              <a:spcAft>
                <a:spcPts val="0"/>
              </a:spcAft>
              <a:buSzPts val="800"/>
              <a:buNone/>
              <a:defRPr/>
            </a:lvl5pPr>
            <a:lvl6pPr lvl="5" algn="l">
              <a:lnSpc>
                <a:spcPct val="100000"/>
              </a:lnSpc>
              <a:spcBef>
                <a:spcPts val="0"/>
              </a:spcBef>
              <a:spcAft>
                <a:spcPts val="0"/>
              </a:spcAft>
              <a:buSzPts val="8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a:lvl8pPr>
            <a:lvl9pPr lvl="8" algn="l">
              <a:lnSpc>
                <a:spcPct val="100000"/>
              </a:lnSpc>
              <a:spcBef>
                <a:spcPts val="0"/>
              </a:spcBef>
              <a:spcAft>
                <a:spcPts val="0"/>
              </a:spcAft>
              <a:buSzPts val="800"/>
              <a:buNone/>
              <a:defRPr/>
            </a:lvl9pPr>
          </a:lstStyle>
          <a:p/>
        </p:txBody>
      </p:sp>
      <p:pic>
        <p:nvPicPr>
          <p:cNvPr id="143" name="Google Shape;143;p25"/>
          <p:cNvPicPr preferRelativeResize="0"/>
          <p:nvPr/>
        </p:nvPicPr>
        <p:blipFill rotWithShape="1">
          <a:blip r:embed="rId2">
            <a:alphaModFix/>
          </a:blip>
          <a:srcRect b="0" l="0" r="0" t="0"/>
          <a:stretch/>
        </p:blipFill>
        <p:spPr>
          <a:xfrm>
            <a:off x="7510242" y="4815424"/>
            <a:ext cx="1005109" cy="279114"/>
          </a:xfrm>
          <a:prstGeom prst="rect">
            <a:avLst/>
          </a:prstGeom>
          <a:noFill/>
          <a:ln>
            <a:noFill/>
          </a:ln>
        </p:spPr>
      </p:pic>
      <p:cxnSp>
        <p:nvCxnSpPr>
          <p:cNvPr id="144" name="Google Shape;144;p25"/>
          <p:cNvCxnSpPr/>
          <p:nvPr/>
        </p:nvCxnSpPr>
        <p:spPr>
          <a:xfrm>
            <a:off x="1046529" y="4767263"/>
            <a:ext cx="7168160" cy="0"/>
          </a:xfrm>
          <a:prstGeom prst="straightConnector1">
            <a:avLst/>
          </a:prstGeom>
          <a:noFill/>
          <a:ln cap="flat" cmpd="sng" w="12700">
            <a:solidFill>
              <a:schemeClr val="accent3"/>
            </a:solidFill>
            <a:prstDash val="solid"/>
            <a:round/>
            <a:headEnd len="sm" w="sm" type="none"/>
            <a:tailEnd len="sm" w="sm" type="none"/>
          </a:ln>
        </p:spPr>
      </p:cxnSp>
      <p:sp>
        <p:nvSpPr>
          <p:cNvPr id="145" name="Google Shape;145;p25"/>
          <p:cNvSpPr txBox="1"/>
          <p:nvPr/>
        </p:nvSpPr>
        <p:spPr>
          <a:xfrm>
            <a:off x="628651" y="4957635"/>
            <a:ext cx="2773325" cy="185293"/>
          </a:xfrm>
          <a:prstGeom prst="rect">
            <a:avLst/>
          </a:prstGeom>
          <a:noFill/>
          <a:ln>
            <a:noFill/>
          </a:ln>
        </p:spPr>
        <p:txBody>
          <a:bodyPr anchorCtr="0" anchor="ctr" bIns="23125" lIns="46275" spcFirstLastPara="1" rIns="46275" wrap="square" tIns="231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888888"/>
                </a:solidFill>
                <a:latin typeface="Calibri"/>
                <a:ea typeface="Calibri"/>
                <a:cs typeface="Calibri"/>
                <a:sym typeface="Calibri"/>
              </a:rPr>
              <a:t>Propiedad de Antares Technologies - Citación de fuente obligatoria</a:t>
            </a:r>
            <a:endParaRPr b="0" i="0" sz="600" u="none" cap="none" strike="noStrike">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4.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1.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13"/>
          <p:cNvSpPr/>
          <p:nvPr/>
        </p:nvSpPr>
        <p:spPr>
          <a:xfrm>
            <a:off x="1" y="4800600"/>
            <a:ext cx="9144002" cy="342900"/>
          </a:xfrm>
          <a:prstGeom prst="rect">
            <a:avLst/>
          </a:prstGeom>
          <a:solidFill>
            <a:schemeClr val="accent2"/>
          </a:solidFill>
          <a:ln>
            <a:noFill/>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2" name="Google Shape;52;p13"/>
          <p:cNvSpPr/>
          <p:nvPr/>
        </p:nvSpPr>
        <p:spPr>
          <a:xfrm>
            <a:off x="1" y="4750738"/>
            <a:ext cx="9144002" cy="49499"/>
          </a:xfrm>
          <a:prstGeom prst="rect">
            <a:avLst/>
          </a:prstGeom>
          <a:solidFill>
            <a:schemeClr val="accent1"/>
          </a:solidFill>
          <a:ln>
            <a:noFill/>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3" name="Google Shape;53;p13"/>
          <p:cNvSpPr txBox="1"/>
          <p:nvPr>
            <p:ph type="title"/>
          </p:nvPr>
        </p:nvSpPr>
        <p:spPr>
          <a:xfrm>
            <a:off x="822960" y="214955"/>
            <a:ext cx="7543800" cy="1088068"/>
          </a:xfrm>
          <a:prstGeom prst="rect">
            <a:avLst/>
          </a:prstGeom>
          <a:noFill/>
          <a:ln>
            <a:noFill/>
          </a:ln>
        </p:spPr>
        <p:txBody>
          <a:bodyPr anchorCtr="0" anchor="b" bIns="25700" lIns="51425" spcFirstLastPara="1" rIns="51425" wrap="square" tIns="25700">
            <a:normAutofit/>
          </a:bodyPr>
          <a:lstStyle>
            <a:lvl1pPr lvl="0" marR="0" rtl="0" algn="l">
              <a:lnSpc>
                <a:spcPct val="85000"/>
              </a:lnSpc>
              <a:spcBef>
                <a:spcPts val="0"/>
              </a:spcBef>
              <a:spcAft>
                <a:spcPts val="0"/>
              </a:spcAft>
              <a:buClr>
                <a:srgbClr val="3F3F3F"/>
              </a:buClr>
              <a:buSzPts val="2700"/>
              <a:buFont typeface="Calibri"/>
              <a:buNone/>
              <a:defRPr b="0" i="0" sz="2700" u="none" cap="none" strike="noStrike">
                <a:solidFill>
                  <a:srgbClr val="3F3F3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800"/>
              <a:buFont typeface="Arial"/>
              <a:buNone/>
              <a:defRPr b="0" i="0" sz="1000" u="none" cap="none" strike="noStrike">
                <a:solidFill>
                  <a:srgbClr val="000000"/>
                </a:solidFill>
                <a:latin typeface="Arial"/>
                <a:ea typeface="Arial"/>
                <a:cs typeface="Arial"/>
                <a:sym typeface="Arial"/>
              </a:defRPr>
            </a:lvl9pPr>
          </a:lstStyle>
          <a:p/>
        </p:txBody>
      </p:sp>
      <p:sp>
        <p:nvSpPr>
          <p:cNvPr id="54" name="Google Shape;54;p13"/>
          <p:cNvSpPr txBox="1"/>
          <p:nvPr>
            <p:ph idx="1" type="body"/>
          </p:nvPr>
        </p:nvSpPr>
        <p:spPr>
          <a:xfrm>
            <a:off x="822959" y="1384301"/>
            <a:ext cx="7543802" cy="3017520"/>
          </a:xfrm>
          <a:prstGeom prst="rect">
            <a:avLst/>
          </a:prstGeom>
          <a:noFill/>
          <a:ln>
            <a:noFill/>
          </a:ln>
        </p:spPr>
        <p:txBody>
          <a:bodyPr anchorCtr="0" anchor="t" bIns="25700" lIns="0" spcFirstLastPara="1" rIns="0" wrap="square" tIns="25700">
            <a:normAutofit/>
          </a:bodyPr>
          <a:lstStyle>
            <a:lvl1pPr indent="-298450" lvl="0" marL="457200" marR="0" rtl="0" algn="l">
              <a:lnSpc>
                <a:spcPct val="90000"/>
              </a:lnSpc>
              <a:spcBef>
                <a:spcPts val="700"/>
              </a:spcBef>
              <a:spcAft>
                <a:spcPts val="0"/>
              </a:spcAft>
              <a:buClr>
                <a:schemeClr val="accent1"/>
              </a:buClr>
              <a:buSzPts val="1100"/>
              <a:buFont typeface="Calibri"/>
              <a:buChar char=" "/>
              <a:defRPr b="0" i="0" sz="1100" u="none" cap="none" strike="noStrike">
                <a:solidFill>
                  <a:srgbClr val="3F3F3F"/>
                </a:solidFill>
                <a:latin typeface="Calibri"/>
                <a:ea typeface="Calibri"/>
                <a:cs typeface="Calibri"/>
                <a:sym typeface="Calibri"/>
              </a:defRPr>
            </a:lvl1pPr>
            <a:lvl2pPr indent="-292100" lvl="1" marL="914400" marR="0" rtl="0" algn="l">
              <a:lnSpc>
                <a:spcPct val="90000"/>
              </a:lnSpc>
              <a:spcBef>
                <a:spcPts val="100"/>
              </a:spcBef>
              <a:spcAft>
                <a:spcPts val="0"/>
              </a:spcAft>
              <a:buClr>
                <a:schemeClr val="accent1"/>
              </a:buClr>
              <a:buSzPts val="1000"/>
              <a:buFont typeface="Calibri"/>
              <a:buChar char="◦"/>
              <a:defRPr b="0" i="0" sz="1000" u="none" cap="none" strike="noStrike">
                <a:solidFill>
                  <a:srgbClr val="3F3F3F"/>
                </a:solidFill>
                <a:latin typeface="Calibri"/>
                <a:ea typeface="Calibri"/>
                <a:cs typeface="Calibri"/>
                <a:sym typeface="Calibri"/>
              </a:defRPr>
            </a:lvl2pPr>
            <a:lvl3pPr indent="-279400" lvl="2" marL="1371600" marR="0" rtl="0" algn="l">
              <a:lnSpc>
                <a:spcPct val="90000"/>
              </a:lnSpc>
              <a:spcBef>
                <a:spcPts val="200"/>
              </a:spcBef>
              <a:spcAft>
                <a:spcPts val="0"/>
              </a:spcAft>
              <a:buClr>
                <a:schemeClr val="accent1"/>
              </a:buClr>
              <a:buSzPts val="800"/>
              <a:buFont typeface="Calibri"/>
              <a:buChar char="◦"/>
              <a:defRPr b="0" i="0" sz="800" u="none" cap="none" strike="noStrike">
                <a:solidFill>
                  <a:srgbClr val="3F3F3F"/>
                </a:solidFill>
                <a:latin typeface="Calibri"/>
                <a:ea typeface="Calibri"/>
                <a:cs typeface="Calibri"/>
                <a:sym typeface="Calibri"/>
              </a:defRPr>
            </a:lvl3pPr>
            <a:lvl4pPr indent="-279400" lvl="3" marL="1828800" marR="0" rtl="0" algn="l">
              <a:lnSpc>
                <a:spcPct val="90000"/>
              </a:lnSpc>
              <a:spcBef>
                <a:spcPts val="200"/>
              </a:spcBef>
              <a:spcAft>
                <a:spcPts val="0"/>
              </a:spcAft>
              <a:buClr>
                <a:schemeClr val="accent1"/>
              </a:buClr>
              <a:buSzPts val="800"/>
              <a:buFont typeface="Calibri"/>
              <a:buChar char="◦"/>
              <a:defRPr b="0" i="0" sz="800" u="none" cap="none" strike="noStrike">
                <a:solidFill>
                  <a:srgbClr val="3F3F3F"/>
                </a:solidFill>
                <a:latin typeface="Calibri"/>
                <a:ea typeface="Calibri"/>
                <a:cs typeface="Calibri"/>
                <a:sym typeface="Calibri"/>
              </a:defRPr>
            </a:lvl4pPr>
            <a:lvl5pPr indent="-279400" lvl="4" marL="2286000" marR="0" rtl="0" algn="l">
              <a:lnSpc>
                <a:spcPct val="90000"/>
              </a:lnSpc>
              <a:spcBef>
                <a:spcPts val="200"/>
              </a:spcBef>
              <a:spcAft>
                <a:spcPts val="0"/>
              </a:spcAft>
              <a:buClr>
                <a:schemeClr val="accent1"/>
              </a:buClr>
              <a:buSzPts val="800"/>
              <a:buFont typeface="Calibri"/>
              <a:buChar char="◦"/>
              <a:defRPr b="0" i="0" sz="800" u="none" cap="none" strike="noStrike">
                <a:solidFill>
                  <a:srgbClr val="3F3F3F"/>
                </a:solidFill>
                <a:latin typeface="Calibri"/>
                <a:ea typeface="Calibri"/>
                <a:cs typeface="Calibri"/>
                <a:sym typeface="Calibri"/>
              </a:defRPr>
            </a:lvl5pPr>
            <a:lvl6pPr indent="-279400" lvl="5" marL="2743200" marR="0" rtl="0" algn="l">
              <a:lnSpc>
                <a:spcPct val="90000"/>
              </a:lnSpc>
              <a:spcBef>
                <a:spcPts val="200"/>
              </a:spcBef>
              <a:spcAft>
                <a:spcPts val="0"/>
              </a:spcAft>
              <a:buClr>
                <a:schemeClr val="accent1"/>
              </a:buClr>
              <a:buSzPts val="800"/>
              <a:buFont typeface="Calibri"/>
              <a:buChar char="◦"/>
              <a:defRPr b="0" i="0" sz="800" u="none" cap="none" strike="noStrike">
                <a:solidFill>
                  <a:srgbClr val="3F3F3F"/>
                </a:solidFill>
                <a:latin typeface="Calibri"/>
                <a:ea typeface="Calibri"/>
                <a:cs typeface="Calibri"/>
                <a:sym typeface="Calibri"/>
              </a:defRPr>
            </a:lvl6pPr>
            <a:lvl7pPr indent="-279400" lvl="6" marL="3200400" marR="0" rtl="0" algn="l">
              <a:lnSpc>
                <a:spcPct val="90000"/>
              </a:lnSpc>
              <a:spcBef>
                <a:spcPts val="200"/>
              </a:spcBef>
              <a:spcAft>
                <a:spcPts val="0"/>
              </a:spcAft>
              <a:buClr>
                <a:schemeClr val="accent1"/>
              </a:buClr>
              <a:buSzPts val="800"/>
              <a:buFont typeface="Calibri"/>
              <a:buChar char="◦"/>
              <a:defRPr b="0" i="0" sz="800" u="none" cap="none" strike="noStrike">
                <a:solidFill>
                  <a:srgbClr val="3F3F3F"/>
                </a:solidFill>
                <a:latin typeface="Calibri"/>
                <a:ea typeface="Calibri"/>
                <a:cs typeface="Calibri"/>
                <a:sym typeface="Calibri"/>
              </a:defRPr>
            </a:lvl7pPr>
            <a:lvl8pPr indent="-279400" lvl="7" marL="3657600" marR="0" rtl="0" algn="l">
              <a:lnSpc>
                <a:spcPct val="90000"/>
              </a:lnSpc>
              <a:spcBef>
                <a:spcPts val="200"/>
              </a:spcBef>
              <a:spcAft>
                <a:spcPts val="0"/>
              </a:spcAft>
              <a:buClr>
                <a:schemeClr val="accent1"/>
              </a:buClr>
              <a:buSzPts val="800"/>
              <a:buFont typeface="Calibri"/>
              <a:buChar char="◦"/>
              <a:defRPr b="0" i="0" sz="800" u="none" cap="none" strike="noStrike">
                <a:solidFill>
                  <a:srgbClr val="3F3F3F"/>
                </a:solidFill>
                <a:latin typeface="Calibri"/>
                <a:ea typeface="Calibri"/>
                <a:cs typeface="Calibri"/>
                <a:sym typeface="Calibri"/>
              </a:defRPr>
            </a:lvl8pPr>
            <a:lvl9pPr indent="-279400" lvl="8" marL="4114800" marR="0" rtl="0" algn="l">
              <a:lnSpc>
                <a:spcPct val="90000"/>
              </a:lnSpc>
              <a:spcBef>
                <a:spcPts val="200"/>
              </a:spcBef>
              <a:spcAft>
                <a:spcPts val="200"/>
              </a:spcAft>
              <a:buClr>
                <a:schemeClr val="accent1"/>
              </a:buClr>
              <a:buSzPts val="800"/>
              <a:buFont typeface="Calibri"/>
              <a:buChar char="◦"/>
              <a:defRPr b="0" i="0" sz="800" u="none" cap="none" strike="noStrike">
                <a:solidFill>
                  <a:srgbClr val="3F3F3F"/>
                </a:solidFill>
                <a:latin typeface="Calibri"/>
                <a:ea typeface="Calibri"/>
                <a:cs typeface="Calibri"/>
                <a:sym typeface="Calibri"/>
              </a:defRPr>
            </a:lvl9pPr>
          </a:lstStyle>
          <a:p/>
        </p:txBody>
      </p:sp>
      <p:sp>
        <p:nvSpPr>
          <p:cNvPr id="55" name="Google Shape;55;p13"/>
          <p:cNvSpPr txBox="1"/>
          <p:nvPr>
            <p:ph idx="10" type="dt"/>
          </p:nvPr>
        </p:nvSpPr>
        <p:spPr>
          <a:xfrm>
            <a:off x="822964" y="4844841"/>
            <a:ext cx="1854204" cy="273844"/>
          </a:xfrm>
          <a:prstGeom prst="rect">
            <a:avLst/>
          </a:prstGeom>
          <a:noFill/>
          <a:ln>
            <a:noFill/>
          </a:ln>
        </p:spPr>
        <p:txBody>
          <a:bodyPr anchorCtr="0" anchor="ctr" bIns="25700" lIns="51425" spcFirstLastPara="1" rIns="51425" wrap="square" tIns="25700">
            <a:noAutofit/>
          </a:bodyPr>
          <a:lstStyle>
            <a:lvl1pPr lvl="0" marR="0" rtl="0" algn="l">
              <a:lnSpc>
                <a:spcPct val="100000"/>
              </a:lnSpc>
              <a:spcBef>
                <a:spcPts val="0"/>
              </a:spcBef>
              <a:spcAft>
                <a:spcPts val="0"/>
              </a:spcAft>
              <a:buClr>
                <a:srgbClr val="000000"/>
              </a:buClr>
              <a:buSzPts val="800"/>
              <a:buFont typeface="Arial"/>
              <a:buNone/>
              <a:defRPr b="0" i="0" sz="5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8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8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8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8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8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8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8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800"/>
              <a:buFont typeface="Arial"/>
              <a:buNone/>
              <a:defRPr b="0" i="0" sz="1400" u="none" cap="none" strike="noStrike">
                <a:solidFill>
                  <a:schemeClr val="dk1"/>
                </a:solidFill>
                <a:latin typeface="Calibri"/>
                <a:ea typeface="Calibri"/>
                <a:cs typeface="Calibri"/>
                <a:sym typeface="Calibri"/>
              </a:defRPr>
            </a:lvl9pPr>
          </a:lstStyle>
          <a:p/>
        </p:txBody>
      </p:sp>
      <p:sp>
        <p:nvSpPr>
          <p:cNvPr id="56" name="Google Shape;56;p13"/>
          <p:cNvSpPr txBox="1"/>
          <p:nvPr>
            <p:ph idx="11" type="ftr"/>
          </p:nvPr>
        </p:nvSpPr>
        <p:spPr>
          <a:xfrm>
            <a:off x="2764639" y="4844841"/>
            <a:ext cx="3617103" cy="273844"/>
          </a:xfrm>
          <a:prstGeom prst="rect">
            <a:avLst/>
          </a:prstGeom>
          <a:noFill/>
          <a:ln>
            <a:noFill/>
          </a:ln>
        </p:spPr>
        <p:txBody>
          <a:bodyPr anchorCtr="0" anchor="ctr" bIns="25700" lIns="51425" spcFirstLastPara="1" rIns="51425" wrap="square" tIns="25700">
            <a:noAutofit/>
          </a:bodyPr>
          <a:lstStyle>
            <a:lvl1pPr lvl="0" marR="0" rtl="0" algn="ctr">
              <a:lnSpc>
                <a:spcPct val="100000"/>
              </a:lnSpc>
              <a:spcBef>
                <a:spcPts val="0"/>
              </a:spcBef>
              <a:spcAft>
                <a:spcPts val="0"/>
              </a:spcAft>
              <a:buClr>
                <a:srgbClr val="000000"/>
              </a:buClr>
              <a:buSzPts val="800"/>
              <a:buFont typeface="Arial"/>
              <a:buNone/>
              <a:defRPr b="0" i="0" sz="5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8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8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8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8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8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8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8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800"/>
              <a:buFont typeface="Arial"/>
              <a:buNone/>
              <a:defRPr b="0" i="0" sz="1400" u="none" cap="none" strike="noStrike">
                <a:solidFill>
                  <a:schemeClr val="dk1"/>
                </a:solidFill>
                <a:latin typeface="Calibri"/>
                <a:ea typeface="Calibri"/>
                <a:cs typeface="Calibri"/>
                <a:sym typeface="Calibri"/>
              </a:defRPr>
            </a:lvl9pPr>
          </a:lstStyle>
          <a:p/>
        </p:txBody>
      </p:sp>
      <p:sp>
        <p:nvSpPr>
          <p:cNvPr id="57" name="Google Shape;57;p13"/>
          <p:cNvSpPr txBox="1"/>
          <p:nvPr>
            <p:ph idx="12" type="sldNum"/>
          </p:nvPr>
        </p:nvSpPr>
        <p:spPr>
          <a:xfrm>
            <a:off x="7425345" y="4844841"/>
            <a:ext cx="984019" cy="273844"/>
          </a:xfrm>
          <a:prstGeom prst="rect">
            <a:avLst/>
          </a:prstGeom>
          <a:noFill/>
          <a:ln>
            <a:noFill/>
          </a:ln>
        </p:spPr>
        <p:txBody>
          <a:bodyPr anchorCtr="0" anchor="ctr" bIns="25700" lIns="51425" spcFirstLastPara="1" rIns="51425" wrap="square" tIns="2570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image" Target="../media/image18.png"/><Relationship Id="rId5"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20.png"/><Relationship Id="rId5"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22.png"/><Relationship Id="rId5"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hyperlink" Target="http://www.antaresautomation.com" TargetMode="Externa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31.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hyperlink" Target="http://www.antaresautomation.com" TargetMode="External"/></Relationships>
</file>

<file path=ppt/slides/_rels/slide7.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image" Target="../media/image11.png"/><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0.jpg"/><Relationship Id="rId9" Type="http://schemas.openxmlformats.org/officeDocument/2006/relationships/image" Target="../media/image14.png"/><Relationship Id="rId5" Type="http://schemas.openxmlformats.org/officeDocument/2006/relationships/image" Target="../media/image9.jpg"/><Relationship Id="rId6" Type="http://schemas.openxmlformats.org/officeDocument/2006/relationships/image" Target="../media/image8.png"/><Relationship Id="rId7" Type="http://schemas.openxmlformats.org/officeDocument/2006/relationships/image" Target="../media/image12.jpg"/><Relationship Id="rId8"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6"/>
          <p:cNvSpPr txBox="1"/>
          <p:nvPr/>
        </p:nvSpPr>
        <p:spPr>
          <a:xfrm>
            <a:off x="185654" y="437118"/>
            <a:ext cx="6244500" cy="415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 sz="2700">
                <a:solidFill>
                  <a:srgbClr val="044458"/>
                </a:solidFill>
                <a:latin typeface="Quattrocento Sans"/>
                <a:ea typeface="Quattrocento Sans"/>
                <a:cs typeface="Quattrocento Sans"/>
                <a:sym typeface="Quattrocento Sans"/>
              </a:rPr>
              <a:t>2 - Solución Propuesta</a:t>
            </a:r>
            <a:endParaRPr sz="800"/>
          </a:p>
        </p:txBody>
      </p:sp>
      <p:sp>
        <p:nvSpPr>
          <p:cNvPr id="152" name="Google Shape;152;p26"/>
          <p:cNvSpPr txBox="1"/>
          <p:nvPr/>
        </p:nvSpPr>
        <p:spPr>
          <a:xfrm>
            <a:off x="185654" y="976055"/>
            <a:ext cx="8102400" cy="4926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 sz="1600">
                <a:solidFill>
                  <a:srgbClr val="044458"/>
                </a:solidFill>
                <a:highlight>
                  <a:srgbClr val="FFFF00"/>
                </a:highlight>
                <a:latin typeface="Arial"/>
                <a:ea typeface="Arial"/>
                <a:cs typeface="Arial"/>
                <a:sym typeface="Arial"/>
              </a:rPr>
              <a:t>Breve descripción de lo que fue nuestras solución ………</a:t>
            </a:r>
            <a:br>
              <a:rPr b="1" lang="en" sz="1600">
                <a:solidFill>
                  <a:srgbClr val="044458"/>
                </a:solidFill>
                <a:highlight>
                  <a:srgbClr val="FFFF00"/>
                </a:highlight>
                <a:latin typeface="Arial"/>
                <a:ea typeface="Arial"/>
                <a:cs typeface="Arial"/>
                <a:sym typeface="Arial"/>
              </a:rPr>
            </a:br>
            <a:endParaRPr b="1" sz="1600">
              <a:solidFill>
                <a:srgbClr val="044458"/>
              </a:solidFill>
              <a:highlight>
                <a:srgbClr val="FFFF00"/>
              </a:highlight>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35" title="00_necesidad_intervencion_manual_proceso.png"/>
          <p:cNvPicPr preferRelativeResize="0"/>
          <p:nvPr/>
        </p:nvPicPr>
        <p:blipFill rotWithShape="1">
          <a:blip r:embed="rId3">
            <a:alphaModFix/>
          </a:blip>
          <a:srcRect b="0" l="0" r="0" t="0"/>
          <a:stretch/>
        </p:blipFill>
        <p:spPr>
          <a:xfrm>
            <a:off x="7349200" y="-210975"/>
            <a:ext cx="1794801" cy="1196541"/>
          </a:xfrm>
          <a:prstGeom prst="rect">
            <a:avLst/>
          </a:prstGeom>
          <a:noFill/>
          <a:ln>
            <a:noFill/>
          </a:ln>
        </p:spPr>
      </p:pic>
      <p:sp>
        <p:nvSpPr>
          <p:cNvPr id="289" name="Google Shape;289;p35"/>
          <p:cNvSpPr txBox="1"/>
          <p:nvPr/>
        </p:nvSpPr>
        <p:spPr>
          <a:xfrm>
            <a:off x="283350" y="1138771"/>
            <a:ext cx="8634600" cy="215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a:solidFill>
                <a:schemeClr val="accent1"/>
              </a:solidFill>
              <a:latin typeface="IBM Plex Sans"/>
              <a:ea typeface="IBM Plex Sans"/>
              <a:cs typeface="IBM Plex Sans"/>
              <a:sym typeface="IBM Plex Sans"/>
            </a:endParaRPr>
          </a:p>
        </p:txBody>
      </p:sp>
      <p:sp>
        <p:nvSpPr>
          <p:cNvPr id="290" name="Google Shape;290;p35"/>
          <p:cNvSpPr txBox="1"/>
          <p:nvPr/>
        </p:nvSpPr>
        <p:spPr>
          <a:xfrm>
            <a:off x="283350" y="568850"/>
            <a:ext cx="66249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accent2"/>
                </a:solidFill>
                <a:latin typeface="Montserrat"/>
                <a:ea typeface="Montserrat"/>
                <a:cs typeface="Montserrat"/>
                <a:sym typeface="Montserrat"/>
              </a:rPr>
              <a:t>Detalle técnico</a:t>
            </a:r>
            <a:endParaRPr b="1" i="1" sz="1100">
              <a:solidFill>
                <a:schemeClr val="accent2"/>
              </a:solidFill>
              <a:latin typeface="Montserrat"/>
              <a:ea typeface="Montserrat"/>
              <a:cs typeface="Montserrat"/>
              <a:sym typeface="Montserrat"/>
            </a:endParaRPr>
          </a:p>
        </p:txBody>
      </p:sp>
      <p:pic>
        <p:nvPicPr>
          <p:cNvPr id="291" name="Google Shape;291;p35"/>
          <p:cNvPicPr preferRelativeResize="0"/>
          <p:nvPr/>
        </p:nvPicPr>
        <p:blipFill>
          <a:blip r:embed="rId4">
            <a:alphaModFix/>
          </a:blip>
          <a:stretch>
            <a:fillRect/>
          </a:stretch>
        </p:blipFill>
        <p:spPr>
          <a:xfrm>
            <a:off x="7349200" y="-716725"/>
            <a:ext cx="1214875" cy="1699400"/>
          </a:xfrm>
          <a:prstGeom prst="rect">
            <a:avLst/>
          </a:prstGeom>
          <a:noFill/>
          <a:ln>
            <a:noFill/>
          </a:ln>
        </p:spPr>
      </p:pic>
      <p:sp>
        <p:nvSpPr>
          <p:cNvPr id="292" name="Google Shape;292;p35"/>
          <p:cNvSpPr txBox="1"/>
          <p:nvPr/>
        </p:nvSpPr>
        <p:spPr>
          <a:xfrm>
            <a:off x="283350" y="1307750"/>
            <a:ext cx="84468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1"/>
                </a:solidFill>
                <a:latin typeface="IBM Plex Sans"/>
                <a:ea typeface="IBM Plex Sans"/>
                <a:cs typeface="IBM Plex Sans"/>
                <a:sym typeface="IBM Plex Sans"/>
              </a:rPr>
              <a:t>Tecnologías Seleccionadas</a:t>
            </a:r>
            <a:endParaRPr>
              <a:solidFill>
                <a:schemeClr val="accent1"/>
              </a:solidFill>
              <a:latin typeface="IBM Plex Sans"/>
              <a:ea typeface="IBM Plex Sans"/>
              <a:cs typeface="IBM Plex Sans"/>
              <a:sym typeface="IBM Plex Sans"/>
            </a:endParaRPr>
          </a:p>
          <a:p>
            <a:pPr indent="0" lvl="0" marL="0" rtl="0" algn="l">
              <a:spcBef>
                <a:spcPts val="0"/>
              </a:spcBef>
              <a:spcAft>
                <a:spcPts val="0"/>
              </a:spcAft>
              <a:buNone/>
            </a:pPr>
            <a:r>
              <a:t/>
            </a:r>
            <a:endParaRPr>
              <a:solidFill>
                <a:schemeClr val="accent1"/>
              </a:solidFill>
              <a:latin typeface="IBM Plex Sans"/>
              <a:ea typeface="IBM Plex Sans"/>
              <a:cs typeface="IBM Plex Sans"/>
              <a:sym typeface="IBM Plex Sans"/>
            </a:endParaRPr>
          </a:p>
          <a:p>
            <a:pPr indent="-298450" lvl="0" marL="457200" rtl="0" algn="l">
              <a:spcBef>
                <a:spcPts val="0"/>
              </a:spcBef>
              <a:spcAft>
                <a:spcPts val="0"/>
              </a:spcAft>
              <a:buClr>
                <a:schemeClr val="accent1"/>
              </a:buClr>
              <a:buSzPts val="1100"/>
              <a:buFont typeface="IBM Plex Sans"/>
              <a:buChar char="●"/>
            </a:pPr>
            <a:r>
              <a:rPr lang="en" sz="1100">
                <a:solidFill>
                  <a:schemeClr val="accent1"/>
                </a:solidFill>
                <a:latin typeface="IBM Plex Sans"/>
                <a:ea typeface="IBM Plex Sans"/>
                <a:cs typeface="IBM Plex Sans"/>
                <a:sym typeface="IBM Plex Sans"/>
              </a:rPr>
              <a:t>Python 3.10 (64 bits) como lenguaje para compatibilidad con librerías de IA actuales.</a:t>
            </a:r>
            <a:endParaRPr sz="1100">
              <a:solidFill>
                <a:schemeClr val="accent1"/>
              </a:solidFill>
              <a:latin typeface="IBM Plex Sans"/>
              <a:ea typeface="IBM Plex Sans"/>
              <a:cs typeface="IBM Plex Sans"/>
              <a:sym typeface="IBM Plex Sans"/>
            </a:endParaRPr>
          </a:p>
          <a:p>
            <a:pPr indent="-298450" lvl="0" marL="457200" rtl="0" algn="l">
              <a:spcBef>
                <a:spcPts val="0"/>
              </a:spcBef>
              <a:spcAft>
                <a:spcPts val="0"/>
              </a:spcAft>
              <a:buClr>
                <a:schemeClr val="accent1"/>
              </a:buClr>
              <a:buSzPts val="1100"/>
              <a:buFont typeface="IBM Plex Sans"/>
              <a:buChar char="●"/>
            </a:pPr>
            <a:r>
              <a:rPr lang="en" sz="1100">
                <a:solidFill>
                  <a:schemeClr val="accent1"/>
                </a:solidFill>
                <a:latin typeface="IBM Plex Sans"/>
                <a:ea typeface="IBM Plex Sans"/>
                <a:cs typeface="IBM Plex Sans"/>
                <a:sym typeface="IBM Plex Sans"/>
              </a:rPr>
              <a:t>YOLOv5/PyTorch(  deep learning framework ) por su equilibrio velocidad/precisión ágil.</a:t>
            </a:r>
            <a:endParaRPr sz="1100">
              <a:solidFill>
                <a:schemeClr val="accent1"/>
              </a:solidFill>
              <a:latin typeface="IBM Plex Sans"/>
              <a:ea typeface="IBM Plex Sans"/>
              <a:cs typeface="IBM Plex Sans"/>
              <a:sym typeface="IBM Plex Sans"/>
            </a:endParaRPr>
          </a:p>
          <a:p>
            <a:pPr indent="-298450" lvl="0" marL="457200" rtl="0" algn="l">
              <a:spcBef>
                <a:spcPts val="0"/>
              </a:spcBef>
              <a:spcAft>
                <a:spcPts val="0"/>
              </a:spcAft>
              <a:buClr>
                <a:schemeClr val="accent1"/>
              </a:buClr>
              <a:buSzPts val="1100"/>
              <a:buFont typeface="IBM Plex Sans"/>
              <a:buChar char="●"/>
            </a:pPr>
            <a:r>
              <a:rPr lang="en" sz="1100">
                <a:solidFill>
                  <a:schemeClr val="accent1"/>
                </a:solidFill>
                <a:latin typeface="IBM Plex Sans"/>
                <a:ea typeface="IBM Plex Sans"/>
                <a:cs typeface="IBM Plex Sans"/>
                <a:sym typeface="IBM Plex Sans"/>
              </a:rPr>
              <a:t>Sockets TCP (socket) para interoperar entre 32 y 64 bits sin dependencias pesadas.</a:t>
            </a:r>
            <a:endParaRPr sz="1100">
              <a:solidFill>
                <a:schemeClr val="accent1"/>
              </a:solidFill>
              <a:latin typeface="IBM Plex Sans"/>
              <a:ea typeface="IBM Plex Sans"/>
              <a:cs typeface="IBM Plex Sans"/>
              <a:sym typeface="IBM Plex Sans"/>
            </a:endParaRPr>
          </a:p>
          <a:p>
            <a:pPr indent="-298450" lvl="0" marL="457200" rtl="0" algn="l">
              <a:spcBef>
                <a:spcPts val="0"/>
              </a:spcBef>
              <a:spcAft>
                <a:spcPts val="0"/>
              </a:spcAft>
              <a:buClr>
                <a:schemeClr val="accent1"/>
              </a:buClr>
              <a:buSzPts val="1100"/>
              <a:buFont typeface="IBM Plex Sans"/>
              <a:buChar char="●"/>
            </a:pPr>
            <a:r>
              <a:rPr lang="en" sz="1100">
                <a:solidFill>
                  <a:schemeClr val="accent1"/>
                </a:solidFill>
                <a:latin typeface="IBM Plex Sans"/>
                <a:ea typeface="IBM Plex Sans"/>
                <a:cs typeface="IBM Plex Sans"/>
                <a:sym typeface="IBM Plex Sans"/>
              </a:rPr>
              <a:t>Codificación Base64 para transportar imágenes de forma segura y simple.</a:t>
            </a:r>
            <a:endParaRPr sz="1100">
              <a:solidFill>
                <a:schemeClr val="accent1"/>
              </a:solidFill>
              <a:latin typeface="IBM Plex Sans"/>
              <a:ea typeface="IBM Plex Sans"/>
              <a:cs typeface="IBM Plex Sans"/>
              <a:sym typeface="IBM Plex Sans"/>
            </a:endParaRPr>
          </a:p>
          <a:p>
            <a:pPr indent="-298450" lvl="0" marL="457200" rtl="0" algn="l">
              <a:spcBef>
                <a:spcPts val="0"/>
              </a:spcBef>
              <a:spcAft>
                <a:spcPts val="0"/>
              </a:spcAft>
              <a:buClr>
                <a:schemeClr val="accent1"/>
              </a:buClr>
              <a:buSzPts val="1100"/>
              <a:buFont typeface="IBM Plex Sans"/>
              <a:buChar char="●"/>
            </a:pPr>
            <a:r>
              <a:rPr lang="en" sz="1100">
                <a:solidFill>
                  <a:schemeClr val="accent1"/>
                </a:solidFill>
                <a:latin typeface="IBM Plex Sans"/>
                <a:ea typeface="IBM Plex Sans"/>
                <a:cs typeface="IBM Plex Sans"/>
                <a:sym typeface="IBM Plex Sans"/>
              </a:rPr>
              <a:t>Pillow/OpenCV para manejo de imágenes y pre/post-procesamiento.</a:t>
            </a:r>
            <a:endParaRPr sz="1100">
              <a:solidFill>
                <a:schemeClr val="accent1"/>
              </a:solidFill>
              <a:latin typeface="IBM Plex Sans"/>
              <a:ea typeface="IBM Plex Sans"/>
              <a:cs typeface="IBM Plex Sans"/>
              <a:sym typeface="IBM Plex Sans"/>
            </a:endParaRPr>
          </a:p>
          <a:p>
            <a:pPr indent="-298450" lvl="0" marL="457200" rtl="0" algn="l">
              <a:spcBef>
                <a:spcPts val="0"/>
              </a:spcBef>
              <a:spcAft>
                <a:spcPts val="0"/>
              </a:spcAft>
              <a:buClr>
                <a:srgbClr val="FF0000"/>
              </a:buClr>
              <a:buSzPts val="1100"/>
              <a:buFont typeface="IBM Plex Sans"/>
              <a:buChar char="●"/>
            </a:pPr>
            <a:r>
              <a:rPr lang="en" sz="1100">
                <a:solidFill>
                  <a:srgbClr val="FF0000"/>
                </a:solidFill>
                <a:latin typeface="IBM Plex Sans"/>
                <a:ea typeface="IBM Plex Sans"/>
                <a:cs typeface="IBM Plex Sans"/>
                <a:sym typeface="IBM Plex Sans"/>
              </a:rPr>
              <a:t>Orquestación por subprocesos para invocar inferencia y gestionar resultados.</a:t>
            </a:r>
            <a:endParaRPr sz="1100">
              <a:solidFill>
                <a:srgbClr val="FF0000"/>
              </a:solidFill>
              <a:latin typeface="IBM Plex Sans"/>
              <a:ea typeface="IBM Plex Sans"/>
              <a:cs typeface="IBM Plex Sans"/>
              <a:sym typeface="IBM Plex Sans"/>
            </a:endParaRPr>
          </a:p>
          <a:p>
            <a:pPr indent="0" lvl="0" marL="0" rtl="0" algn="l">
              <a:spcBef>
                <a:spcPts val="0"/>
              </a:spcBef>
              <a:spcAft>
                <a:spcPts val="0"/>
              </a:spcAft>
              <a:buNone/>
            </a:pPr>
            <a:r>
              <a:t/>
            </a:r>
            <a:endParaRPr>
              <a:solidFill>
                <a:schemeClr val="accent1"/>
              </a:solidFill>
              <a:latin typeface="IBM Plex Sans"/>
              <a:ea typeface="IBM Plex Sans"/>
              <a:cs typeface="IBM Plex Sans"/>
              <a:sym typeface="IBM Plex Sans"/>
            </a:endParaRPr>
          </a:p>
          <a:p>
            <a:pPr indent="0" lvl="0" marL="0" rtl="0" algn="l">
              <a:spcBef>
                <a:spcPts val="0"/>
              </a:spcBef>
              <a:spcAft>
                <a:spcPts val="0"/>
              </a:spcAft>
              <a:buNone/>
            </a:pPr>
            <a:r>
              <a:rPr lang="en">
                <a:solidFill>
                  <a:schemeClr val="accent1"/>
                </a:solidFill>
                <a:latin typeface="IBM Plex Sans"/>
                <a:ea typeface="IBM Plex Sans"/>
                <a:cs typeface="IBM Plex Sans"/>
                <a:sym typeface="IBM Plex Sans"/>
              </a:rPr>
              <a:t>¿Por qué estas tecnologías?</a:t>
            </a:r>
            <a:endParaRPr>
              <a:solidFill>
                <a:schemeClr val="accent1"/>
              </a:solidFill>
              <a:latin typeface="IBM Plex Sans"/>
              <a:ea typeface="IBM Plex Sans"/>
              <a:cs typeface="IBM Plex Sans"/>
              <a:sym typeface="IBM Plex Sans"/>
            </a:endParaRPr>
          </a:p>
          <a:p>
            <a:pPr indent="0" lvl="0" marL="0" rtl="0" algn="l">
              <a:spcBef>
                <a:spcPts val="0"/>
              </a:spcBef>
              <a:spcAft>
                <a:spcPts val="0"/>
              </a:spcAft>
              <a:buNone/>
            </a:pPr>
            <a:r>
              <a:t/>
            </a:r>
            <a:endParaRPr>
              <a:solidFill>
                <a:schemeClr val="accent1"/>
              </a:solidFill>
              <a:latin typeface="IBM Plex Sans"/>
              <a:ea typeface="IBM Plex Sans"/>
              <a:cs typeface="IBM Plex Sans"/>
              <a:sym typeface="IBM Plex Sans"/>
            </a:endParaRPr>
          </a:p>
          <a:p>
            <a:pPr indent="-298450" lvl="0" marL="457200" rtl="0" algn="l">
              <a:spcBef>
                <a:spcPts val="0"/>
              </a:spcBef>
              <a:spcAft>
                <a:spcPts val="0"/>
              </a:spcAft>
              <a:buClr>
                <a:schemeClr val="accent1"/>
              </a:buClr>
              <a:buSzPts val="1100"/>
              <a:buFont typeface="IBM Plex Sans"/>
              <a:buChar char="●"/>
            </a:pPr>
            <a:r>
              <a:rPr lang="en" sz="1100">
                <a:solidFill>
                  <a:schemeClr val="accent1"/>
                </a:solidFill>
                <a:latin typeface="IBM Plex Sans"/>
                <a:ea typeface="IBM Plex Sans"/>
                <a:cs typeface="IBM Plex Sans"/>
                <a:sym typeface="IBM Plex Sans"/>
              </a:rPr>
              <a:t>Aíslan la complejidad del modelado en un entorno adaptativo a la infraestructura disponible en  la planta.</a:t>
            </a:r>
            <a:endParaRPr sz="1100">
              <a:solidFill>
                <a:schemeClr val="accent1"/>
              </a:solidFill>
              <a:latin typeface="IBM Plex Sans"/>
              <a:ea typeface="IBM Plex Sans"/>
              <a:cs typeface="IBM Plex Sans"/>
              <a:sym typeface="IBM Plex Sans"/>
            </a:endParaRPr>
          </a:p>
          <a:p>
            <a:pPr indent="-298450" lvl="0" marL="457200" rtl="0" algn="l">
              <a:spcBef>
                <a:spcPts val="0"/>
              </a:spcBef>
              <a:spcAft>
                <a:spcPts val="0"/>
              </a:spcAft>
              <a:buClr>
                <a:schemeClr val="accent1"/>
              </a:buClr>
              <a:buSzPts val="1100"/>
              <a:buFont typeface="IBM Plex Sans"/>
              <a:buChar char="●"/>
            </a:pPr>
            <a:r>
              <a:rPr lang="en" sz="1100">
                <a:solidFill>
                  <a:schemeClr val="accent1"/>
                </a:solidFill>
                <a:latin typeface="IBM Plex Sans"/>
                <a:ea typeface="IBM Plex Sans"/>
                <a:cs typeface="IBM Plex Sans"/>
                <a:sym typeface="IBM Plex Sans"/>
              </a:rPr>
              <a:t>Se integran con facilidad al </a:t>
            </a:r>
            <a:r>
              <a:rPr lang="en" sz="1100">
                <a:solidFill>
                  <a:schemeClr val="accent1"/>
                </a:solidFill>
                <a:latin typeface="IBM Plex Sans"/>
                <a:ea typeface="IBM Plex Sans"/>
                <a:cs typeface="IBM Plex Sans"/>
                <a:sym typeface="IBM Plex Sans"/>
              </a:rPr>
              <a:t>desafío</a:t>
            </a:r>
            <a:r>
              <a:rPr lang="en" sz="1100">
                <a:solidFill>
                  <a:schemeClr val="accent1"/>
                </a:solidFill>
                <a:latin typeface="IBM Plex Sans"/>
                <a:ea typeface="IBM Plex Sans"/>
                <a:cs typeface="IBM Plex Sans"/>
                <a:sym typeface="IBM Plex Sans"/>
              </a:rPr>
              <a:t> de convivir con python 3.6 y Labview legacy de 32 bits incompatibles con IA .</a:t>
            </a:r>
            <a:endParaRPr sz="1100">
              <a:solidFill>
                <a:schemeClr val="accent1"/>
              </a:solidFill>
              <a:latin typeface="IBM Plex Sans"/>
              <a:ea typeface="IBM Plex Sans"/>
              <a:cs typeface="IBM Plex Sans"/>
              <a:sym typeface="IBM Plex Sans"/>
            </a:endParaRPr>
          </a:p>
          <a:p>
            <a:pPr indent="-298450" lvl="0" marL="457200" rtl="0" algn="l">
              <a:spcBef>
                <a:spcPts val="0"/>
              </a:spcBef>
              <a:spcAft>
                <a:spcPts val="0"/>
              </a:spcAft>
              <a:buClr>
                <a:schemeClr val="accent1"/>
              </a:buClr>
              <a:buSzPts val="1100"/>
              <a:buFont typeface="IBM Plex Sans"/>
              <a:buChar char="●"/>
            </a:pPr>
            <a:r>
              <a:rPr lang="en" sz="1100">
                <a:solidFill>
                  <a:schemeClr val="accent1"/>
                </a:solidFill>
                <a:latin typeface="IBM Plex Sans"/>
                <a:ea typeface="IBM Plex Sans"/>
                <a:cs typeface="IBM Plex Sans"/>
                <a:sym typeface="IBM Plex Sans"/>
              </a:rPr>
              <a:t>Comunicaciones optimizadas  y simplicidad operativa entre arquitecturas </a:t>
            </a:r>
            <a:r>
              <a:rPr lang="en" sz="1100">
                <a:solidFill>
                  <a:schemeClr val="accent1"/>
                </a:solidFill>
                <a:latin typeface="IBM Plex Sans"/>
                <a:ea typeface="IBM Plex Sans"/>
                <a:cs typeface="IBM Plex Sans"/>
                <a:sym typeface="IBM Plex Sans"/>
              </a:rPr>
              <a:t>heterogéneas</a:t>
            </a:r>
            <a:r>
              <a:rPr lang="en" sz="1100">
                <a:solidFill>
                  <a:schemeClr val="accent1"/>
                </a:solidFill>
                <a:latin typeface="IBM Plex Sans"/>
                <a:ea typeface="IBM Plex Sans"/>
                <a:cs typeface="IBM Plex Sans"/>
                <a:sym typeface="IBM Plex Sans"/>
              </a:rPr>
              <a:t>.</a:t>
            </a:r>
            <a:endParaRPr sz="1100">
              <a:solidFill>
                <a:schemeClr val="accent1"/>
              </a:solidFill>
              <a:latin typeface="IBM Plex Sans"/>
              <a:ea typeface="IBM Plex Sans"/>
              <a:cs typeface="IBM Plex Sans"/>
              <a:sym typeface="IBM Plex Sans"/>
            </a:endParaRPr>
          </a:p>
          <a:p>
            <a:pPr indent="-298450" lvl="0" marL="457200" rtl="0" algn="l">
              <a:spcBef>
                <a:spcPts val="0"/>
              </a:spcBef>
              <a:spcAft>
                <a:spcPts val="0"/>
              </a:spcAft>
              <a:buClr>
                <a:schemeClr val="accent1"/>
              </a:buClr>
              <a:buSzPts val="1100"/>
              <a:buFont typeface="IBM Plex Sans"/>
              <a:buChar char="●"/>
            </a:pPr>
            <a:r>
              <a:rPr lang="en" sz="1100">
                <a:solidFill>
                  <a:schemeClr val="accent1"/>
                </a:solidFill>
                <a:latin typeface="IBM Plex Sans"/>
                <a:ea typeface="IBM Plex Sans"/>
                <a:cs typeface="IBM Plex Sans"/>
                <a:sym typeface="IBM Plex Sans"/>
              </a:rPr>
              <a:t>Permiten escalar a nuevos modelos o criterios sin tocar el sistema original (standard de planta).</a:t>
            </a:r>
            <a:endParaRPr sz="1100">
              <a:solidFill>
                <a:schemeClr val="accent1"/>
              </a:solidFill>
              <a:latin typeface="IBM Plex Sans"/>
              <a:ea typeface="IBM Plex Sans"/>
              <a:cs typeface="IBM Plex Sans"/>
              <a:sym typeface="IBM Plex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36" title="00_necesidad_intervencion_manual_proceso.png"/>
          <p:cNvPicPr preferRelativeResize="0"/>
          <p:nvPr/>
        </p:nvPicPr>
        <p:blipFill rotWithShape="1">
          <a:blip r:embed="rId3">
            <a:alphaModFix/>
          </a:blip>
          <a:srcRect b="0" l="0" r="0" t="0"/>
          <a:stretch/>
        </p:blipFill>
        <p:spPr>
          <a:xfrm>
            <a:off x="7349200" y="-210975"/>
            <a:ext cx="1794801" cy="1196541"/>
          </a:xfrm>
          <a:prstGeom prst="rect">
            <a:avLst/>
          </a:prstGeom>
          <a:noFill/>
          <a:ln>
            <a:noFill/>
          </a:ln>
        </p:spPr>
      </p:pic>
      <p:sp>
        <p:nvSpPr>
          <p:cNvPr id="299" name="Google Shape;299;p36"/>
          <p:cNvSpPr txBox="1"/>
          <p:nvPr/>
        </p:nvSpPr>
        <p:spPr>
          <a:xfrm>
            <a:off x="283350" y="1138771"/>
            <a:ext cx="8634600" cy="215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a:solidFill>
                <a:schemeClr val="accent1"/>
              </a:solidFill>
              <a:latin typeface="IBM Plex Sans"/>
              <a:ea typeface="IBM Plex Sans"/>
              <a:cs typeface="IBM Plex Sans"/>
              <a:sym typeface="IBM Plex Sans"/>
            </a:endParaRPr>
          </a:p>
        </p:txBody>
      </p:sp>
      <p:pic>
        <p:nvPicPr>
          <p:cNvPr id="300" name="Google Shape;300;p36"/>
          <p:cNvPicPr preferRelativeResize="0"/>
          <p:nvPr/>
        </p:nvPicPr>
        <p:blipFill>
          <a:blip r:embed="rId4">
            <a:alphaModFix/>
          </a:blip>
          <a:stretch>
            <a:fillRect/>
          </a:stretch>
        </p:blipFill>
        <p:spPr>
          <a:xfrm>
            <a:off x="7349200" y="-716725"/>
            <a:ext cx="1214875" cy="1699400"/>
          </a:xfrm>
          <a:prstGeom prst="rect">
            <a:avLst/>
          </a:prstGeom>
          <a:noFill/>
          <a:ln>
            <a:noFill/>
          </a:ln>
        </p:spPr>
      </p:pic>
      <p:sp>
        <p:nvSpPr>
          <p:cNvPr id="301" name="Google Shape;301;p36"/>
          <p:cNvSpPr txBox="1"/>
          <p:nvPr/>
        </p:nvSpPr>
        <p:spPr>
          <a:xfrm>
            <a:off x="283350" y="1428075"/>
            <a:ext cx="8001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chemeClr val="accent1"/>
              </a:solidFill>
              <a:latin typeface="IBM Plex Sans"/>
              <a:ea typeface="IBM Plex Sans"/>
              <a:cs typeface="IBM Plex Sans"/>
              <a:sym typeface="IBM Plex Sans"/>
            </a:endParaRPr>
          </a:p>
        </p:txBody>
      </p:sp>
      <p:sp>
        <p:nvSpPr>
          <p:cNvPr id="302" name="Google Shape;302;p36"/>
          <p:cNvSpPr txBox="1"/>
          <p:nvPr/>
        </p:nvSpPr>
        <p:spPr>
          <a:xfrm>
            <a:off x="435300" y="1307750"/>
            <a:ext cx="8708700" cy="310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100">
                <a:solidFill>
                  <a:schemeClr val="accent1"/>
                </a:solidFill>
                <a:latin typeface="IBM Plex Sans"/>
                <a:ea typeface="IBM Plex Sans"/>
                <a:cs typeface="IBM Plex Sans"/>
                <a:sym typeface="IBM Plex Sans"/>
              </a:rPr>
              <a:t>¿</a:t>
            </a:r>
            <a:r>
              <a:rPr lang="en" sz="1100">
                <a:solidFill>
                  <a:schemeClr val="accent1"/>
                </a:solidFill>
                <a:latin typeface="IBM Plex Sans"/>
                <a:ea typeface="IBM Plex Sans"/>
                <a:cs typeface="IBM Plex Sans"/>
                <a:sym typeface="IBM Plex Sans"/>
              </a:rPr>
              <a:t>Cómo</a:t>
            </a:r>
            <a:r>
              <a:rPr lang="en" sz="1100">
                <a:solidFill>
                  <a:schemeClr val="accent1"/>
                </a:solidFill>
                <a:latin typeface="IBM Plex Sans"/>
                <a:ea typeface="IBM Plex Sans"/>
                <a:cs typeface="IBM Plex Sans"/>
                <a:sym typeface="IBM Plex Sans"/>
              </a:rPr>
              <a:t> entrenamos el modelo? ( la receta del chef)</a:t>
            </a:r>
            <a:endParaRPr sz="1100">
              <a:solidFill>
                <a:schemeClr val="accent1"/>
              </a:solidFill>
              <a:latin typeface="IBM Plex Sans"/>
              <a:ea typeface="IBM Plex Sans"/>
              <a:cs typeface="IBM Plex Sans"/>
              <a:sym typeface="IBM Plex Sans"/>
            </a:endParaRPr>
          </a:p>
          <a:p>
            <a:pPr indent="0" lvl="0" marL="0" marR="0" rtl="0" algn="l">
              <a:lnSpc>
                <a:spcPct val="100000"/>
              </a:lnSpc>
              <a:spcBef>
                <a:spcPts val="0"/>
              </a:spcBef>
              <a:spcAft>
                <a:spcPts val="0"/>
              </a:spcAft>
              <a:buNone/>
            </a:pPr>
            <a:r>
              <a:t/>
            </a:r>
            <a:endParaRPr sz="1100">
              <a:solidFill>
                <a:schemeClr val="accent1"/>
              </a:solidFill>
              <a:latin typeface="IBM Plex Sans"/>
              <a:ea typeface="IBM Plex Sans"/>
              <a:cs typeface="IBM Plex Sans"/>
              <a:sym typeface="IBM Plex Sans"/>
            </a:endParaRPr>
          </a:p>
          <a:p>
            <a:pPr indent="0" lvl="0" marL="0" marR="0" rtl="0" algn="l">
              <a:lnSpc>
                <a:spcPct val="100000"/>
              </a:lnSpc>
              <a:spcBef>
                <a:spcPts val="0"/>
              </a:spcBef>
              <a:spcAft>
                <a:spcPts val="0"/>
              </a:spcAft>
              <a:buNone/>
            </a:pPr>
            <a:r>
              <a:rPr lang="en" sz="1100">
                <a:solidFill>
                  <a:schemeClr val="accent1"/>
                </a:solidFill>
                <a:latin typeface="IBM Plex Sans"/>
                <a:ea typeface="IBM Plex Sans"/>
                <a:cs typeface="IBM Plex Sans"/>
                <a:sym typeface="IBM Plex Sans"/>
              </a:rPr>
              <a:t>Datos y Etiquetado ( </a:t>
            </a:r>
            <a:r>
              <a:rPr lang="en" sz="1100">
                <a:solidFill>
                  <a:schemeClr val="accent1"/>
                </a:solidFill>
                <a:latin typeface="IBM Plex Sans"/>
                <a:ea typeface="IBM Plex Sans"/>
                <a:cs typeface="IBM Plex Sans"/>
                <a:sym typeface="IBM Plex Sans"/>
              </a:rPr>
              <a:t>cómo</a:t>
            </a:r>
            <a:r>
              <a:rPr lang="en" sz="1100">
                <a:solidFill>
                  <a:schemeClr val="accent1"/>
                </a:solidFill>
                <a:latin typeface="IBM Plex Sans"/>
                <a:ea typeface="IBM Plex Sans"/>
                <a:cs typeface="IBM Plex Sans"/>
                <a:sym typeface="IBM Plex Sans"/>
              </a:rPr>
              <a:t> tratamos los datos )</a:t>
            </a:r>
            <a:endParaRPr sz="1100">
              <a:solidFill>
                <a:schemeClr val="accent1"/>
              </a:solidFill>
              <a:latin typeface="IBM Plex Sans"/>
              <a:ea typeface="IBM Plex Sans"/>
              <a:cs typeface="IBM Plex Sans"/>
              <a:sym typeface="IBM Plex Sans"/>
            </a:endParaRPr>
          </a:p>
          <a:p>
            <a:pPr indent="-285750" lvl="0" marL="457200" marR="0" rtl="0" algn="l">
              <a:lnSpc>
                <a:spcPct val="100000"/>
              </a:lnSpc>
              <a:spcBef>
                <a:spcPts val="0"/>
              </a:spcBef>
              <a:spcAft>
                <a:spcPts val="0"/>
              </a:spcAft>
              <a:buClr>
                <a:schemeClr val="accent1"/>
              </a:buClr>
              <a:buSzPts val="900"/>
              <a:buFont typeface="IBM Plex Sans"/>
              <a:buChar char="●"/>
            </a:pPr>
            <a:r>
              <a:rPr lang="en" sz="900">
                <a:solidFill>
                  <a:schemeClr val="accent1"/>
                </a:solidFill>
                <a:latin typeface="IBM Plex Sans"/>
                <a:ea typeface="IBM Plex Sans"/>
                <a:cs typeface="IBM Plex Sans"/>
                <a:sym typeface="IBM Plex Sans"/>
              </a:rPr>
              <a:t>Fuentes: Recolectamos  imágenes procedentes del proceso de soldadura en planta y capturas controladas.</a:t>
            </a:r>
            <a:endParaRPr sz="900">
              <a:solidFill>
                <a:schemeClr val="accent1"/>
              </a:solidFill>
              <a:latin typeface="IBM Plex Sans"/>
              <a:ea typeface="IBM Plex Sans"/>
              <a:cs typeface="IBM Plex Sans"/>
              <a:sym typeface="IBM Plex Sans"/>
            </a:endParaRPr>
          </a:p>
          <a:p>
            <a:pPr indent="-285750" lvl="0" marL="457200" marR="0" rtl="0" algn="l">
              <a:lnSpc>
                <a:spcPct val="100000"/>
              </a:lnSpc>
              <a:spcBef>
                <a:spcPts val="0"/>
              </a:spcBef>
              <a:spcAft>
                <a:spcPts val="0"/>
              </a:spcAft>
              <a:buClr>
                <a:schemeClr val="accent1"/>
              </a:buClr>
              <a:buSzPts val="900"/>
              <a:buFont typeface="IBM Plex Sans"/>
              <a:buChar char="●"/>
            </a:pPr>
            <a:r>
              <a:rPr lang="en" sz="900">
                <a:solidFill>
                  <a:schemeClr val="accent1"/>
                </a:solidFill>
                <a:latin typeface="IBM Plex Sans"/>
                <a:ea typeface="IBM Plex Sans"/>
                <a:cs typeface="IBM Plex Sans"/>
                <a:sym typeface="IBM Plex Sans"/>
              </a:rPr>
              <a:t>Etiquetado: Realizamos etiquetado de </a:t>
            </a:r>
            <a:r>
              <a:rPr lang="en" sz="900">
                <a:solidFill>
                  <a:schemeClr val="accent1"/>
                </a:solidFill>
                <a:latin typeface="IBM Plex Sans"/>
                <a:ea typeface="IBM Plex Sans"/>
                <a:cs typeface="IBM Plex Sans"/>
                <a:sym typeface="IBM Plex Sans"/>
              </a:rPr>
              <a:t>imágenes</a:t>
            </a:r>
            <a:r>
              <a:rPr lang="en" sz="900">
                <a:solidFill>
                  <a:schemeClr val="accent1"/>
                </a:solidFill>
                <a:latin typeface="IBM Plex Sans"/>
                <a:ea typeface="IBM Plex Sans"/>
                <a:cs typeface="IBM Plex Sans"/>
                <a:sym typeface="IBM Plex Sans"/>
              </a:rPr>
              <a:t>  definiendo  clases (conceptos) definidos por los  especialistas.</a:t>
            </a:r>
            <a:endParaRPr sz="900">
              <a:solidFill>
                <a:schemeClr val="accent1"/>
              </a:solidFill>
              <a:latin typeface="IBM Plex Sans"/>
              <a:ea typeface="IBM Plex Sans"/>
              <a:cs typeface="IBM Plex Sans"/>
              <a:sym typeface="IBM Plex Sans"/>
            </a:endParaRPr>
          </a:p>
          <a:p>
            <a:pPr indent="-285750" lvl="0" marL="457200" marR="0" rtl="0" algn="l">
              <a:lnSpc>
                <a:spcPct val="100000"/>
              </a:lnSpc>
              <a:spcBef>
                <a:spcPts val="0"/>
              </a:spcBef>
              <a:spcAft>
                <a:spcPts val="0"/>
              </a:spcAft>
              <a:buClr>
                <a:schemeClr val="accent1"/>
              </a:buClr>
              <a:buSzPts val="900"/>
              <a:buFont typeface="IBM Plex Sans"/>
              <a:buChar char="●"/>
            </a:pPr>
            <a:r>
              <a:rPr lang="en" sz="900">
                <a:solidFill>
                  <a:schemeClr val="accent1"/>
                </a:solidFill>
                <a:latin typeface="IBM Plex Sans"/>
                <a:ea typeface="IBM Plex Sans"/>
                <a:cs typeface="IBM Plex Sans"/>
                <a:sym typeface="IBM Plex Sans"/>
              </a:rPr>
              <a:t>Particionado</a:t>
            </a:r>
            <a:r>
              <a:rPr lang="en" sz="900">
                <a:solidFill>
                  <a:schemeClr val="accent1"/>
                </a:solidFill>
                <a:latin typeface="IBM Plex Sans"/>
                <a:ea typeface="IBM Plex Sans"/>
                <a:cs typeface="IBM Plex Sans"/>
                <a:sym typeface="IBM Plex Sans"/>
              </a:rPr>
              <a:t>: Separamos  conjuntos de </a:t>
            </a:r>
            <a:r>
              <a:rPr lang="en" sz="900">
                <a:solidFill>
                  <a:schemeClr val="accent1"/>
                </a:solidFill>
                <a:latin typeface="IBM Plex Sans"/>
                <a:ea typeface="IBM Plex Sans"/>
                <a:cs typeface="IBM Plex Sans"/>
                <a:sym typeface="IBM Plex Sans"/>
              </a:rPr>
              <a:t>imágenes</a:t>
            </a:r>
            <a:r>
              <a:rPr lang="en" sz="900">
                <a:solidFill>
                  <a:schemeClr val="accent1"/>
                </a:solidFill>
                <a:latin typeface="IBM Plex Sans"/>
                <a:ea typeface="IBM Plex Sans"/>
                <a:cs typeface="IBM Plex Sans"/>
                <a:sym typeface="IBM Plex Sans"/>
              </a:rPr>
              <a:t> en : entrenamiento/validación/prueba </a:t>
            </a:r>
            <a:br>
              <a:rPr lang="en" sz="900">
                <a:solidFill>
                  <a:schemeClr val="accent1"/>
                </a:solidFill>
                <a:latin typeface="IBM Plex Sans"/>
                <a:ea typeface="IBM Plex Sans"/>
                <a:cs typeface="IBM Plex Sans"/>
                <a:sym typeface="IBM Plex Sans"/>
              </a:rPr>
            </a:br>
            <a:endParaRPr sz="900">
              <a:solidFill>
                <a:schemeClr val="accent1"/>
              </a:solidFill>
              <a:latin typeface="IBM Plex Sans"/>
              <a:ea typeface="IBM Plex Sans"/>
              <a:cs typeface="IBM Plex Sans"/>
              <a:sym typeface="IBM Plex Sans"/>
            </a:endParaRPr>
          </a:p>
          <a:p>
            <a:pPr indent="0" lvl="0" marL="0" marR="0" rtl="0" algn="l">
              <a:lnSpc>
                <a:spcPct val="100000"/>
              </a:lnSpc>
              <a:spcBef>
                <a:spcPts val="0"/>
              </a:spcBef>
              <a:spcAft>
                <a:spcPts val="0"/>
              </a:spcAft>
              <a:buNone/>
            </a:pPr>
            <a:r>
              <a:rPr lang="en" sz="1100">
                <a:solidFill>
                  <a:schemeClr val="accent1"/>
                </a:solidFill>
                <a:latin typeface="IBM Plex Sans"/>
                <a:ea typeface="IBM Plex Sans"/>
                <a:cs typeface="IBM Plex Sans"/>
                <a:sym typeface="IBM Plex Sans"/>
              </a:rPr>
              <a:t>Potenciación</a:t>
            </a:r>
            <a:r>
              <a:rPr lang="en" sz="1100">
                <a:solidFill>
                  <a:schemeClr val="accent1"/>
                </a:solidFill>
                <a:latin typeface="IBM Plex Sans"/>
                <a:ea typeface="IBM Plex Sans"/>
                <a:cs typeface="IBM Plex Sans"/>
                <a:sym typeface="IBM Plex Sans"/>
              </a:rPr>
              <a:t> ( </a:t>
            </a:r>
            <a:r>
              <a:rPr lang="en" sz="1100">
                <a:solidFill>
                  <a:schemeClr val="accent1"/>
                </a:solidFill>
                <a:latin typeface="IBM Plex Sans"/>
                <a:ea typeface="IBM Plex Sans"/>
                <a:cs typeface="IBM Plex Sans"/>
                <a:sym typeface="IBM Plex Sans"/>
              </a:rPr>
              <a:t>cómo aumentamos el volumen de datos</a:t>
            </a:r>
            <a:r>
              <a:rPr lang="en" sz="1100">
                <a:solidFill>
                  <a:schemeClr val="accent1"/>
                </a:solidFill>
                <a:latin typeface="IBM Plex Sans"/>
                <a:ea typeface="IBM Plex Sans"/>
                <a:cs typeface="IBM Plex Sans"/>
                <a:sym typeface="IBM Plex Sans"/>
              </a:rPr>
              <a:t>)</a:t>
            </a:r>
            <a:endParaRPr sz="1100">
              <a:solidFill>
                <a:schemeClr val="accent1"/>
              </a:solidFill>
              <a:latin typeface="IBM Plex Sans"/>
              <a:ea typeface="IBM Plex Sans"/>
              <a:cs typeface="IBM Plex Sans"/>
              <a:sym typeface="IBM Plex Sans"/>
            </a:endParaRPr>
          </a:p>
          <a:p>
            <a:pPr indent="-285750" lvl="0" marL="457200" marR="0" rtl="0" algn="l">
              <a:lnSpc>
                <a:spcPct val="100000"/>
              </a:lnSpc>
              <a:spcBef>
                <a:spcPts val="0"/>
              </a:spcBef>
              <a:spcAft>
                <a:spcPts val="0"/>
              </a:spcAft>
              <a:buClr>
                <a:schemeClr val="accent1"/>
              </a:buClr>
              <a:buSzPts val="900"/>
              <a:buFont typeface="IBM Plex Sans"/>
              <a:buChar char="●"/>
            </a:pPr>
            <a:r>
              <a:rPr lang="en" sz="900">
                <a:solidFill>
                  <a:schemeClr val="accent1"/>
                </a:solidFill>
                <a:latin typeface="IBM Plex Sans"/>
                <a:ea typeface="IBM Plex Sans"/>
                <a:cs typeface="IBM Plex Sans"/>
                <a:sym typeface="IBM Plex Sans"/>
              </a:rPr>
              <a:t>Realizamos transformaciones geométricas suaves (escala/rotación/traslación)</a:t>
            </a:r>
            <a:r>
              <a:rPr i="1" lang="en" sz="800">
                <a:solidFill>
                  <a:schemeClr val="accent1"/>
                </a:solidFill>
                <a:latin typeface="IBM Plex Sans"/>
                <a:ea typeface="IBM Plex Sans"/>
                <a:cs typeface="IBM Plex Sans"/>
                <a:sym typeface="IBM Plex Sans"/>
              </a:rPr>
              <a:t>→</a:t>
            </a:r>
            <a:r>
              <a:rPr lang="en" sz="900">
                <a:solidFill>
                  <a:schemeClr val="accent1"/>
                </a:solidFill>
                <a:latin typeface="IBM Plex Sans"/>
                <a:ea typeface="IBM Plex Sans"/>
                <a:cs typeface="IBM Plex Sans"/>
                <a:sym typeface="IBM Plex Sans"/>
              </a:rPr>
              <a:t>  Le enseñamos a reconocer </a:t>
            </a:r>
            <a:r>
              <a:rPr lang="en" sz="900">
                <a:solidFill>
                  <a:schemeClr val="accent1"/>
                </a:solidFill>
                <a:latin typeface="IBM Plex Sans"/>
                <a:ea typeface="IBM Plex Sans"/>
                <a:cs typeface="IBM Plex Sans"/>
                <a:sym typeface="IBM Plex Sans"/>
              </a:rPr>
              <a:t>distorsiones</a:t>
            </a:r>
            <a:r>
              <a:rPr lang="en" sz="900">
                <a:solidFill>
                  <a:schemeClr val="accent1"/>
                </a:solidFill>
                <a:latin typeface="IBM Plex Sans"/>
                <a:ea typeface="IBM Plex Sans"/>
                <a:cs typeface="IBM Plex Sans"/>
                <a:sym typeface="IBM Plex Sans"/>
              </a:rPr>
              <a:t> identificando similitudes.</a:t>
            </a:r>
            <a:endParaRPr sz="900">
              <a:solidFill>
                <a:schemeClr val="accent1"/>
              </a:solidFill>
              <a:latin typeface="IBM Plex Sans"/>
              <a:ea typeface="IBM Plex Sans"/>
              <a:cs typeface="IBM Plex Sans"/>
              <a:sym typeface="IBM Plex Sans"/>
            </a:endParaRPr>
          </a:p>
          <a:p>
            <a:pPr indent="-285750" lvl="0" marL="457200" marR="0" rtl="0" algn="l">
              <a:lnSpc>
                <a:spcPct val="100000"/>
              </a:lnSpc>
              <a:spcBef>
                <a:spcPts val="0"/>
              </a:spcBef>
              <a:spcAft>
                <a:spcPts val="0"/>
              </a:spcAft>
              <a:buClr>
                <a:schemeClr val="accent1"/>
              </a:buClr>
              <a:buSzPts val="900"/>
              <a:buFont typeface="IBM Plex Sans"/>
              <a:buChar char="●"/>
            </a:pPr>
            <a:r>
              <a:rPr lang="en" sz="900">
                <a:solidFill>
                  <a:schemeClr val="accent1"/>
                </a:solidFill>
                <a:latin typeface="IBM Plex Sans"/>
                <a:ea typeface="IBM Plex Sans"/>
                <a:cs typeface="IBM Plex Sans"/>
                <a:sym typeface="IBM Plex Sans"/>
              </a:rPr>
              <a:t>Configuramos Ajustes fotométricos </a:t>
            </a:r>
            <a:r>
              <a:rPr i="1" lang="en" sz="800">
                <a:solidFill>
                  <a:schemeClr val="accent1"/>
                </a:solidFill>
                <a:latin typeface="IBM Plex Sans"/>
                <a:ea typeface="IBM Plex Sans"/>
                <a:cs typeface="IBM Plex Sans"/>
                <a:sym typeface="IBM Plex Sans"/>
              </a:rPr>
              <a:t>→</a:t>
            </a:r>
            <a:r>
              <a:rPr lang="en" sz="900">
                <a:solidFill>
                  <a:schemeClr val="accent1"/>
                </a:solidFill>
                <a:latin typeface="IBM Plex Sans"/>
                <a:ea typeface="IBM Plex Sans"/>
                <a:cs typeface="IBM Plex Sans"/>
                <a:sym typeface="IBM Plex Sans"/>
              </a:rPr>
              <a:t> </a:t>
            </a:r>
            <a:r>
              <a:rPr lang="en" sz="900">
                <a:solidFill>
                  <a:schemeClr val="accent1"/>
                </a:solidFill>
                <a:latin typeface="IBM Plex Sans"/>
                <a:ea typeface="IBM Plex Sans"/>
                <a:cs typeface="IBM Plex Sans"/>
                <a:sym typeface="IBM Plex Sans"/>
              </a:rPr>
              <a:t> A</a:t>
            </a:r>
            <a:r>
              <a:rPr lang="en" sz="900">
                <a:solidFill>
                  <a:schemeClr val="accent1"/>
                </a:solidFill>
                <a:latin typeface="IBM Plex Sans"/>
                <a:ea typeface="IBM Plex Sans"/>
                <a:cs typeface="IBM Plex Sans"/>
                <a:sym typeface="IBM Plex Sans"/>
              </a:rPr>
              <a:t>sí</a:t>
            </a:r>
            <a:r>
              <a:rPr lang="en" sz="900">
                <a:solidFill>
                  <a:schemeClr val="accent1"/>
                </a:solidFill>
                <a:latin typeface="IBM Plex Sans"/>
                <a:ea typeface="IBM Plex Sans"/>
                <a:cs typeface="IBM Plex Sans"/>
                <a:sym typeface="IBM Plex Sans"/>
              </a:rPr>
              <a:t> como le enseñamos a </a:t>
            </a:r>
            <a:r>
              <a:rPr lang="en" sz="900">
                <a:solidFill>
                  <a:schemeClr val="accent1"/>
                </a:solidFill>
                <a:latin typeface="IBM Plex Sans"/>
                <a:ea typeface="IBM Plex Sans"/>
                <a:cs typeface="IBM Plex Sans"/>
                <a:sym typeface="IBM Plex Sans"/>
              </a:rPr>
              <a:t>comprender distorsiones</a:t>
            </a:r>
            <a:r>
              <a:rPr lang="en" sz="900">
                <a:solidFill>
                  <a:schemeClr val="accent1"/>
                </a:solidFill>
                <a:latin typeface="IBM Plex Sans"/>
                <a:ea typeface="IBM Plex Sans"/>
                <a:cs typeface="IBM Plex Sans"/>
                <a:sym typeface="IBM Plex Sans"/>
              </a:rPr>
              <a:t>,  le enseñamos a comprender variaciones en la </a:t>
            </a:r>
            <a:r>
              <a:rPr lang="en" sz="900">
                <a:solidFill>
                  <a:schemeClr val="accent1"/>
                </a:solidFill>
                <a:latin typeface="IBM Plex Sans"/>
                <a:ea typeface="IBM Plex Sans"/>
                <a:cs typeface="IBM Plex Sans"/>
                <a:sym typeface="IBM Plex Sans"/>
              </a:rPr>
              <a:t>iluminación</a:t>
            </a:r>
            <a:r>
              <a:rPr lang="en" sz="900">
                <a:solidFill>
                  <a:schemeClr val="accent1"/>
                </a:solidFill>
                <a:latin typeface="IBM Plex Sans"/>
                <a:ea typeface="IBM Plex Sans"/>
                <a:cs typeface="IBM Plex Sans"/>
                <a:sym typeface="IBM Plex Sans"/>
              </a:rPr>
              <a:t>.</a:t>
            </a:r>
            <a:endParaRPr sz="900">
              <a:solidFill>
                <a:schemeClr val="accent1"/>
              </a:solidFill>
              <a:latin typeface="IBM Plex Sans"/>
              <a:ea typeface="IBM Plex Sans"/>
              <a:cs typeface="IBM Plex Sans"/>
              <a:sym typeface="IBM Plex Sans"/>
            </a:endParaRPr>
          </a:p>
          <a:p>
            <a:pPr indent="-285750" lvl="0" marL="457200" marR="0" rtl="0" algn="l">
              <a:lnSpc>
                <a:spcPct val="100000"/>
              </a:lnSpc>
              <a:spcBef>
                <a:spcPts val="0"/>
              </a:spcBef>
              <a:spcAft>
                <a:spcPts val="0"/>
              </a:spcAft>
              <a:buClr>
                <a:schemeClr val="accent1"/>
              </a:buClr>
              <a:buSzPts val="900"/>
              <a:buFont typeface="IBM Plex Sans"/>
              <a:buChar char="●"/>
            </a:pPr>
            <a:r>
              <a:rPr lang="en" sz="900">
                <a:solidFill>
                  <a:schemeClr val="accent1"/>
                </a:solidFill>
                <a:latin typeface="IBM Plex Sans"/>
                <a:ea typeface="IBM Plex Sans"/>
                <a:cs typeface="IBM Plex Sans"/>
                <a:sym typeface="IBM Plex Sans"/>
              </a:rPr>
              <a:t>Establecimos auto-anchors con  técnicas compuestas </a:t>
            </a:r>
            <a:r>
              <a:rPr i="1" lang="en" sz="800">
                <a:solidFill>
                  <a:schemeClr val="accent1"/>
                </a:solidFill>
                <a:latin typeface="IBM Plex Sans"/>
                <a:ea typeface="IBM Plex Sans"/>
                <a:cs typeface="IBM Plex Sans"/>
                <a:sym typeface="IBM Plex Sans"/>
              </a:rPr>
              <a:t>→</a:t>
            </a:r>
            <a:r>
              <a:rPr lang="en" sz="900">
                <a:solidFill>
                  <a:schemeClr val="accent1"/>
                </a:solidFill>
                <a:latin typeface="IBM Plex Sans"/>
                <a:ea typeface="IBM Plex Sans"/>
                <a:cs typeface="IBM Plex Sans"/>
                <a:sym typeface="IBM Plex Sans"/>
              </a:rPr>
              <a:t> Le explicamos </a:t>
            </a:r>
            <a:r>
              <a:rPr lang="en" sz="900">
                <a:solidFill>
                  <a:schemeClr val="accent1"/>
                </a:solidFill>
                <a:latin typeface="IBM Plex Sans"/>
                <a:ea typeface="IBM Plex Sans"/>
                <a:cs typeface="IBM Plex Sans"/>
                <a:sym typeface="IBM Plex Sans"/>
              </a:rPr>
              <a:t>qué</a:t>
            </a:r>
            <a:r>
              <a:rPr lang="en" sz="900">
                <a:solidFill>
                  <a:schemeClr val="accent1"/>
                </a:solidFill>
                <a:latin typeface="IBM Plex Sans"/>
                <a:ea typeface="IBM Plex Sans"/>
                <a:cs typeface="IBM Plex Sans"/>
                <a:sym typeface="IBM Plex Sans"/>
              </a:rPr>
              <a:t> tamaños y relaciones de aspecto son más frecuentes y </a:t>
            </a:r>
            <a:r>
              <a:rPr lang="en" sz="900">
                <a:solidFill>
                  <a:schemeClr val="accent1"/>
                </a:solidFill>
                <a:latin typeface="IBM Plex Sans"/>
                <a:ea typeface="IBM Plex Sans"/>
                <a:cs typeface="IBM Plex Sans"/>
                <a:sym typeface="IBM Plex Sans"/>
              </a:rPr>
              <a:t>calibramos</a:t>
            </a:r>
            <a:r>
              <a:rPr lang="en" sz="900">
                <a:solidFill>
                  <a:schemeClr val="accent1"/>
                </a:solidFill>
                <a:latin typeface="IBM Plex Sans"/>
                <a:ea typeface="IBM Plex Sans"/>
                <a:cs typeface="IBM Plex Sans"/>
                <a:sym typeface="IBM Plex Sans"/>
              </a:rPr>
              <a:t>  para capturar mejor objetos pequeños, medianos y grandes en su entorno.</a:t>
            </a:r>
            <a:endParaRPr sz="900">
              <a:solidFill>
                <a:schemeClr val="accent1"/>
              </a:solidFill>
              <a:latin typeface="IBM Plex Sans"/>
              <a:ea typeface="IBM Plex Sans"/>
              <a:cs typeface="IBM Plex Sans"/>
              <a:sym typeface="IBM Plex Sans"/>
            </a:endParaRPr>
          </a:p>
          <a:p>
            <a:pPr indent="0" lvl="0" marL="0" marR="0" rtl="0" algn="l">
              <a:lnSpc>
                <a:spcPct val="100000"/>
              </a:lnSpc>
              <a:spcBef>
                <a:spcPts val="0"/>
              </a:spcBef>
              <a:spcAft>
                <a:spcPts val="0"/>
              </a:spcAft>
              <a:buNone/>
            </a:pPr>
            <a:r>
              <a:t/>
            </a:r>
            <a:endParaRPr sz="900">
              <a:solidFill>
                <a:schemeClr val="accent1"/>
              </a:solidFill>
              <a:latin typeface="IBM Plex Sans"/>
              <a:ea typeface="IBM Plex Sans"/>
              <a:cs typeface="IBM Plex Sans"/>
              <a:sym typeface="IBM Plex Sans"/>
            </a:endParaRPr>
          </a:p>
          <a:p>
            <a:pPr indent="0" lvl="0" marL="0" marR="0" rtl="0" algn="l">
              <a:lnSpc>
                <a:spcPct val="100000"/>
              </a:lnSpc>
              <a:spcBef>
                <a:spcPts val="0"/>
              </a:spcBef>
              <a:spcAft>
                <a:spcPts val="0"/>
              </a:spcAft>
              <a:buNone/>
            </a:pPr>
            <a:r>
              <a:rPr lang="en" sz="1100">
                <a:solidFill>
                  <a:schemeClr val="accent1"/>
                </a:solidFill>
                <a:latin typeface="IBM Plex Sans"/>
                <a:ea typeface="IBM Plex Sans"/>
                <a:cs typeface="IBM Plex Sans"/>
                <a:sym typeface="IBM Plex Sans"/>
              </a:rPr>
              <a:t>Proceso de Entrenamiento ( como entrenamos)</a:t>
            </a:r>
            <a:endParaRPr sz="1100">
              <a:solidFill>
                <a:schemeClr val="accent1"/>
              </a:solidFill>
              <a:latin typeface="IBM Plex Sans"/>
              <a:ea typeface="IBM Plex Sans"/>
              <a:cs typeface="IBM Plex Sans"/>
              <a:sym typeface="IBM Plex Sans"/>
            </a:endParaRPr>
          </a:p>
          <a:p>
            <a:pPr indent="-285750" lvl="0" marL="457200" marR="0" rtl="0" algn="l">
              <a:lnSpc>
                <a:spcPct val="100000"/>
              </a:lnSpc>
              <a:spcBef>
                <a:spcPts val="0"/>
              </a:spcBef>
              <a:spcAft>
                <a:spcPts val="0"/>
              </a:spcAft>
              <a:buClr>
                <a:schemeClr val="accent1"/>
              </a:buClr>
              <a:buSzPts val="900"/>
              <a:buFont typeface="IBM Plex Sans"/>
              <a:buChar char="●"/>
            </a:pPr>
            <a:r>
              <a:rPr lang="en" sz="900">
                <a:solidFill>
                  <a:schemeClr val="accent1"/>
                </a:solidFill>
                <a:latin typeface="IBM Plex Sans"/>
                <a:ea typeface="IBM Plex Sans"/>
                <a:cs typeface="IBM Plex Sans"/>
                <a:sym typeface="IBM Plex Sans"/>
              </a:rPr>
              <a:t>Transfer learning de modelos pre-entrenados → tomamos un modelo ya entrenado y lo afinamos a nuestro caso; aprende más rápido y con menos datos.</a:t>
            </a:r>
            <a:endParaRPr sz="900">
              <a:solidFill>
                <a:schemeClr val="accent1"/>
              </a:solidFill>
              <a:latin typeface="IBM Plex Sans"/>
              <a:ea typeface="IBM Plex Sans"/>
              <a:cs typeface="IBM Plex Sans"/>
              <a:sym typeface="IBM Plex Sans"/>
            </a:endParaRPr>
          </a:p>
          <a:p>
            <a:pPr indent="-285750" lvl="0" marL="457200" marR="0" rtl="0" algn="l">
              <a:lnSpc>
                <a:spcPct val="100000"/>
              </a:lnSpc>
              <a:spcBef>
                <a:spcPts val="0"/>
              </a:spcBef>
              <a:spcAft>
                <a:spcPts val="0"/>
              </a:spcAft>
              <a:buClr>
                <a:schemeClr val="accent1"/>
              </a:buClr>
              <a:buSzPts val="900"/>
              <a:buFont typeface="IBM Plex Sans"/>
              <a:buChar char="●"/>
            </a:pPr>
            <a:r>
              <a:rPr lang="en" sz="900">
                <a:solidFill>
                  <a:schemeClr val="accent1"/>
                </a:solidFill>
                <a:latin typeface="IBM Plex Sans"/>
                <a:ea typeface="IBM Plex Sans"/>
                <a:cs typeface="IBM Plex Sans"/>
                <a:sym typeface="IBM Plex Sans"/>
              </a:rPr>
              <a:t>Controlamos pérdida compuesta → Cada vez que avanza el entrenamiento, verificamos la simetría entre aciertos y desaciertos (positivos y negativos) y fijamos una tasa de crecimiento intelectual (del aprendizaje).</a:t>
            </a:r>
            <a:endParaRPr sz="900">
              <a:solidFill>
                <a:schemeClr val="accent1"/>
              </a:solidFill>
              <a:latin typeface="IBM Plex Sans"/>
              <a:ea typeface="IBM Plex Sans"/>
              <a:cs typeface="IBM Plex Sans"/>
              <a:sym typeface="IBM Plex Sans"/>
            </a:endParaRPr>
          </a:p>
          <a:p>
            <a:pPr indent="-285750" lvl="0" marL="457200" marR="0" rtl="0" algn="l">
              <a:lnSpc>
                <a:spcPct val="100000"/>
              </a:lnSpc>
              <a:spcBef>
                <a:spcPts val="0"/>
              </a:spcBef>
              <a:spcAft>
                <a:spcPts val="0"/>
              </a:spcAft>
              <a:buClr>
                <a:schemeClr val="accent1"/>
              </a:buClr>
              <a:buSzPts val="900"/>
              <a:buFont typeface="IBM Plex Sans"/>
              <a:buChar char="●"/>
            </a:pPr>
            <a:r>
              <a:rPr lang="en" sz="900">
                <a:solidFill>
                  <a:schemeClr val="accent1"/>
                </a:solidFill>
                <a:latin typeface="IBM Plex Sans"/>
                <a:ea typeface="IBM Plex Sans"/>
                <a:cs typeface="IBM Plex Sans"/>
                <a:sym typeface="IBM Plex Sans"/>
              </a:rPr>
              <a:t>Optimizador y scheduler (SGD/Adam + warmup + LR coseno/OneCycle) → Ajustamos  la tasa de aprendizaje de manera gradual para evitar inestabilidad.</a:t>
            </a:r>
            <a:endParaRPr sz="900">
              <a:solidFill>
                <a:schemeClr val="accent1"/>
              </a:solidFill>
              <a:latin typeface="IBM Plex Sans"/>
              <a:ea typeface="IBM Plex Sans"/>
              <a:cs typeface="IBM Plex Sans"/>
              <a:sym typeface="IBM Plex Sans"/>
            </a:endParaRPr>
          </a:p>
          <a:p>
            <a:pPr indent="-285750" lvl="0" marL="457200" marR="0" rtl="0" algn="l">
              <a:lnSpc>
                <a:spcPct val="100000"/>
              </a:lnSpc>
              <a:spcBef>
                <a:spcPts val="0"/>
              </a:spcBef>
              <a:spcAft>
                <a:spcPts val="0"/>
              </a:spcAft>
              <a:buClr>
                <a:srgbClr val="FFFF00"/>
              </a:buClr>
              <a:buSzPts val="900"/>
              <a:buFont typeface="IBM Plex Sans"/>
              <a:buChar char="●"/>
            </a:pPr>
            <a:r>
              <a:rPr lang="en" sz="900">
                <a:solidFill>
                  <a:srgbClr val="FFFF00"/>
                </a:solidFill>
                <a:latin typeface="IBM Plex Sans"/>
                <a:ea typeface="IBM Plex Sans"/>
                <a:cs typeface="IBM Plex Sans"/>
                <a:sym typeface="IBM Plex Sans"/>
              </a:rPr>
              <a:t>Early stopping y mejor checkpoint (mAP validación) → cuando deja de mejorar, frenamos y guardamos el mejor modelo; evitamos sobreentrenar y ahorramos tiempo.</a:t>
            </a:r>
            <a:endParaRPr sz="900">
              <a:solidFill>
                <a:srgbClr val="FFFF00"/>
              </a:solidFill>
              <a:latin typeface="IBM Plex Sans"/>
              <a:ea typeface="IBM Plex Sans"/>
              <a:cs typeface="IBM Plex Sans"/>
              <a:sym typeface="IBM Plex Sans"/>
            </a:endParaRPr>
          </a:p>
        </p:txBody>
      </p:sp>
      <p:sp>
        <p:nvSpPr>
          <p:cNvPr id="303" name="Google Shape;303;p36"/>
          <p:cNvSpPr txBox="1"/>
          <p:nvPr/>
        </p:nvSpPr>
        <p:spPr>
          <a:xfrm>
            <a:off x="283350" y="568850"/>
            <a:ext cx="66249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accent2"/>
                </a:solidFill>
                <a:latin typeface="Montserrat"/>
                <a:ea typeface="Montserrat"/>
                <a:cs typeface="Montserrat"/>
                <a:sym typeface="Montserrat"/>
              </a:rPr>
              <a:t>Modelo </a:t>
            </a:r>
            <a:r>
              <a:rPr b="1" lang="en" sz="1600">
                <a:solidFill>
                  <a:schemeClr val="accent2"/>
                </a:solidFill>
                <a:latin typeface="Montserrat"/>
                <a:ea typeface="Montserrat"/>
                <a:cs typeface="Montserrat"/>
                <a:sym typeface="Montserrat"/>
              </a:rPr>
              <a:t>( ampliar con imagenes )</a:t>
            </a:r>
            <a:endParaRPr b="1" i="1" sz="200">
              <a:solidFill>
                <a:schemeClr val="accent2"/>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37" title="00_necesidad_intervencion_manual_proceso.png"/>
          <p:cNvPicPr preferRelativeResize="0"/>
          <p:nvPr/>
        </p:nvPicPr>
        <p:blipFill rotWithShape="1">
          <a:blip r:embed="rId3">
            <a:alphaModFix/>
          </a:blip>
          <a:srcRect b="0" l="0" r="0" t="0"/>
          <a:stretch/>
        </p:blipFill>
        <p:spPr>
          <a:xfrm>
            <a:off x="7349200" y="-210975"/>
            <a:ext cx="1794801" cy="1196541"/>
          </a:xfrm>
          <a:prstGeom prst="rect">
            <a:avLst/>
          </a:prstGeom>
          <a:noFill/>
          <a:ln>
            <a:noFill/>
          </a:ln>
        </p:spPr>
      </p:pic>
      <p:sp>
        <p:nvSpPr>
          <p:cNvPr id="310" name="Google Shape;310;p37"/>
          <p:cNvSpPr txBox="1"/>
          <p:nvPr/>
        </p:nvSpPr>
        <p:spPr>
          <a:xfrm>
            <a:off x="283350" y="1138771"/>
            <a:ext cx="8634600" cy="215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a:solidFill>
                <a:schemeClr val="accent1"/>
              </a:solidFill>
              <a:latin typeface="IBM Plex Sans"/>
              <a:ea typeface="IBM Plex Sans"/>
              <a:cs typeface="IBM Plex Sans"/>
              <a:sym typeface="IBM Plex Sans"/>
            </a:endParaRPr>
          </a:p>
        </p:txBody>
      </p:sp>
      <p:sp>
        <p:nvSpPr>
          <p:cNvPr id="311" name="Google Shape;311;p37"/>
          <p:cNvSpPr txBox="1"/>
          <p:nvPr/>
        </p:nvSpPr>
        <p:spPr>
          <a:xfrm>
            <a:off x="283350" y="568850"/>
            <a:ext cx="6624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accent2"/>
                </a:solidFill>
                <a:latin typeface="Montserrat"/>
                <a:ea typeface="Montserrat"/>
                <a:cs typeface="Montserrat"/>
                <a:sym typeface="Montserrat"/>
              </a:rPr>
              <a:t>Infraestructura </a:t>
            </a:r>
            <a:r>
              <a:rPr b="1" lang="en" sz="1000">
                <a:solidFill>
                  <a:schemeClr val="accent2"/>
                </a:solidFill>
                <a:latin typeface="Montserrat"/>
                <a:ea typeface="Montserrat"/>
                <a:cs typeface="Montserrat"/>
                <a:sym typeface="Montserrat"/>
              </a:rPr>
              <a:t>hacer diagramas de integracion infra (64-&gt;32 b)</a:t>
            </a:r>
            <a:endParaRPr b="1" sz="1000">
              <a:solidFill>
                <a:schemeClr val="accent2"/>
              </a:solidFill>
              <a:latin typeface="Montserrat"/>
              <a:ea typeface="Montserrat"/>
              <a:cs typeface="Montserrat"/>
              <a:sym typeface="Montserrat"/>
            </a:endParaRPr>
          </a:p>
          <a:p>
            <a:pPr indent="0" lvl="0" marL="0" rtl="0" algn="l">
              <a:spcBef>
                <a:spcPts val="0"/>
              </a:spcBef>
              <a:spcAft>
                <a:spcPts val="0"/>
              </a:spcAft>
              <a:buNone/>
            </a:pPr>
            <a:r>
              <a:t/>
            </a:r>
            <a:endParaRPr b="1" i="1" sz="1100">
              <a:solidFill>
                <a:schemeClr val="accent2"/>
              </a:solidFill>
              <a:latin typeface="Montserrat"/>
              <a:ea typeface="Montserrat"/>
              <a:cs typeface="Montserrat"/>
              <a:sym typeface="Montserrat"/>
            </a:endParaRPr>
          </a:p>
        </p:txBody>
      </p:sp>
      <p:pic>
        <p:nvPicPr>
          <p:cNvPr id="312" name="Google Shape;312;p37"/>
          <p:cNvPicPr preferRelativeResize="0"/>
          <p:nvPr/>
        </p:nvPicPr>
        <p:blipFill>
          <a:blip r:embed="rId4">
            <a:alphaModFix/>
          </a:blip>
          <a:stretch>
            <a:fillRect/>
          </a:stretch>
        </p:blipFill>
        <p:spPr>
          <a:xfrm>
            <a:off x="7349200" y="-716725"/>
            <a:ext cx="1214875" cy="1699400"/>
          </a:xfrm>
          <a:prstGeom prst="rect">
            <a:avLst/>
          </a:prstGeom>
          <a:noFill/>
          <a:ln>
            <a:noFill/>
          </a:ln>
        </p:spPr>
      </p:pic>
      <p:sp>
        <p:nvSpPr>
          <p:cNvPr id="313" name="Google Shape;313;p37"/>
          <p:cNvSpPr txBox="1"/>
          <p:nvPr/>
        </p:nvSpPr>
        <p:spPr>
          <a:xfrm>
            <a:off x="283350" y="1138775"/>
            <a:ext cx="8001000" cy="312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1"/>
                </a:solidFill>
                <a:latin typeface="IBM Plex Sans"/>
                <a:ea typeface="IBM Plex Sans"/>
                <a:cs typeface="IBM Plex Sans"/>
                <a:sym typeface="IBM Plex Sans"/>
              </a:rPr>
              <a:t>La planta operaba con LabVIEW y Python 3.6 en 32 bits, un entorno </a:t>
            </a:r>
            <a:r>
              <a:rPr lang="en" sz="1000">
                <a:solidFill>
                  <a:schemeClr val="accent1"/>
                </a:solidFill>
                <a:latin typeface="IBM Plex Sans"/>
                <a:ea typeface="IBM Plex Sans"/>
                <a:cs typeface="IBM Plex Sans"/>
                <a:sym typeface="IBM Plex Sans"/>
              </a:rPr>
              <a:t>incompatible</a:t>
            </a:r>
            <a:r>
              <a:rPr lang="en" sz="1000">
                <a:solidFill>
                  <a:schemeClr val="accent1"/>
                </a:solidFill>
                <a:latin typeface="IBM Plex Sans"/>
                <a:ea typeface="IBM Plex Sans"/>
                <a:cs typeface="IBM Plex Sans"/>
                <a:sym typeface="IBM Plex Sans"/>
              </a:rPr>
              <a:t> con las librerías modernas de visión. </a:t>
            </a:r>
            <a:endParaRPr sz="1000">
              <a:solidFill>
                <a:schemeClr val="accent1"/>
              </a:solidFill>
              <a:latin typeface="IBM Plex Sans"/>
              <a:ea typeface="IBM Plex Sans"/>
              <a:cs typeface="IBM Plex Sans"/>
              <a:sym typeface="IBM Plex Sans"/>
            </a:endParaRPr>
          </a:p>
          <a:p>
            <a:pPr indent="0" lvl="0" marL="0" rtl="0" algn="l">
              <a:spcBef>
                <a:spcPts val="0"/>
              </a:spcBef>
              <a:spcAft>
                <a:spcPts val="0"/>
              </a:spcAft>
              <a:buNone/>
            </a:pPr>
            <a:r>
              <a:rPr lang="en" sz="1000">
                <a:solidFill>
                  <a:schemeClr val="accent1"/>
                </a:solidFill>
                <a:latin typeface="IBM Plex Sans"/>
                <a:ea typeface="IBM Plex Sans"/>
                <a:cs typeface="IBM Plex Sans"/>
                <a:sym typeface="IBM Plex Sans"/>
              </a:rPr>
              <a:t>Resolvimos  realizar el cómputo de IA a un entorno de 64 bits con Python 3.10 y PyTorch.</a:t>
            </a:r>
            <a:endParaRPr sz="1000">
              <a:solidFill>
                <a:schemeClr val="accent1"/>
              </a:solidFill>
              <a:latin typeface="IBM Plex Sans"/>
              <a:ea typeface="IBM Plex Sans"/>
              <a:cs typeface="IBM Plex Sans"/>
              <a:sym typeface="IBM Plex Sans"/>
            </a:endParaRPr>
          </a:p>
          <a:p>
            <a:pPr indent="0" lvl="0" marL="0" rtl="0" algn="l">
              <a:spcBef>
                <a:spcPts val="0"/>
              </a:spcBef>
              <a:spcAft>
                <a:spcPts val="0"/>
              </a:spcAft>
              <a:buNone/>
            </a:pPr>
            <a:r>
              <a:rPr lang="en" sz="1000">
                <a:solidFill>
                  <a:schemeClr val="accent1"/>
                </a:solidFill>
                <a:latin typeface="IBM Plex Sans"/>
                <a:ea typeface="IBM Plex Sans"/>
                <a:cs typeface="IBM Plex Sans"/>
                <a:sym typeface="IBM Plex Sans"/>
              </a:rPr>
              <a:t>Conectamos ambos mundos mediante sockets.</a:t>
            </a:r>
            <a:endParaRPr sz="1000">
              <a:solidFill>
                <a:schemeClr val="accent1"/>
              </a:solidFill>
              <a:latin typeface="IBM Plex Sans"/>
              <a:ea typeface="IBM Plex Sans"/>
              <a:cs typeface="IBM Plex Sans"/>
              <a:sym typeface="IBM Plex Sans"/>
            </a:endParaRPr>
          </a:p>
          <a:p>
            <a:pPr indent="0" lvl="0" marL="0" rtl="0" algn="l">
              <a:spcBef>
                <a:spcPts val="0"/>
              </a:spcBef>
              <a:spcAft>
                <a:spcPts val="0"/>
              </a:spcAft>
              <a:buNone/>
            </a:pPr>
            <a:r>
              <a:rPr lang="en" sz="1000">
                <a:solidFill>
                  <a:schemeClr val="accent1"/>
                </a:solidFill>
                <a:latin typeface="IBM Plex Sans"/>
                <a:ea typeface="IBM Plex Sans"/>
                <a:cs typeface="IBM Plex Sans"/>
                <a:sym typeface="IBM Plex Sans"/>
              </a:rPr>
              <a:t>El sistema legado envía imágenes. El entorno moderno las procesa con YOLOv5. </a:t>
            </a:r>
            <a:endParaRPr sz="1000">
              <a:solidFill>
                <a:schemeClr val="accent1"/>
              </a:solidFill>
              <a:latin typeface="IBM Plex Sans"/>
              <a:ea typeface="IBM Plex Sans"/>
              <a:cs typeface="IBM Plex Sans"/>
              <a:sym typeface="IBM Plex Sans"/>
            </a:endParaRPr>
          </a:p>
          <a:p>
            <a:pPr indent="0" lvl="0" marL="0" rtl="0" algn="l">
              <a:spcBef>
                <a:spcPts val="0"/>
              </a:spcBef>
              <a:spcAft>
                <a:spcPts val="0"/>
              </a:spcAft>
              <a:buNone/>
            </a:pPr>
            <a:r>
              <a:rPr lang="en" sz="1000">
                <a:solidFill>
                  <a:schemeClr val="accent1"/>
                </a:solidFill>
                <a:latin typeface="IBM Plex Sans"/>
                <a:ea typeface="IBM Plex Sans"/>
                <a:cs typeface="IBM Plex Sans"/>
                <a:sym typeface="IBM Plex Sans"/>
              </a:rPr>
              <a:t>Se realiza la </a:t>
            </a:r>
            <a:r>
              <a:rPr lang="en" sz="1000">
                <a:solidFill>
                  <a:schemeClr val="accent1"/>
                </a:solidFill>
                <a:latin typeface="IBM Plex Sans"/>
                <a:ea typeface="IBM Plex Sans"/>
                <a:cs typeface="IBM Plex Sans"/>
                <a:sym typeface="IBM Plex Sans"/>
              </a:rPr>
              <a:t>evaluación</a:t>
            </a:r>
            <a:r>
              <a:rPr lang="en" sz="1000">
                <a:solidFill>
                  <a:schemeClr val="accent1"/>
                </a:solidFill>
                <a:latin typeface="IBM Plex Sans"/>
                <a:ea typeface="IBM Plex Sans"/>
                <a:cs typeface="IBM Plex Sans"/>
                <a:sym typeface="IBM Plex Sans"/>
              </a:rPr>
              <a:t> en tiempo real y se genera un </a:t>
            </a:r>
            <a:r>
              <a:rPr lang="en" sz="1000">
                <a:solidFill>
                  <a:schemeClr val="accent1"/>
                </a:solidFill>
                <a:latin typeface="IBM Plex Sans"/>
                <a:ea typeface="IBM Plex Sans"/>
                <a:cs typeface="IBM Plex Sans"/>
                <a:sym typeface="IBM Plex Sans"/>
              </a:rPr>
              <a:t>resultado</a:t>
            </a:r>
            <a:r>
              <a:rPr lang="en" sz="1000">
                <a:solidFill>
                  <a:schemeClr val="accent1"/>
                </a:solidFill>
                <a:latin typeface="IBM Plex Sans"/>
                <a:ea typeface="IBM Plex Sans"/>
                <a:cs typeface="IBM Plex Sans"/>
                <a:sym typeface="IBM Plex Sans"/>
              </a:rPr>
              <a:t> sin alterar los flujos existentes.</a:t>
            </a:r>
            <a:endParaRPr sz="1000">
              <a:solidFill>
                <a:schemeClr val="accent1"/>
              </a:solidFill>
              <a:latin typeface="IBM Plex Sans"/>
              <a:ea typeface="IBM Plex Sans"/>
              <a:cs typeface="IBM Plex Sans"/>
              <a:sym typeface="IBM Plex Sans"/>
            </a:endParaRPr>
          </a:p>
          <a:p>
            <a:pPr indent="0" lvl="0" marL="0" rtl="0" algn="l">
              <a:spcBef>
                <a:spcPts val="0"/>
              </a:spcBef>
              <a:spcAft>
                <a:spcPts val="0"/>
              </a:spcAft>
              <a:buNone/>
            </a:pPr>
            <a:r>
              <a:t/>
            </a:r>
            <a:endParaRPr sz="1000">
              <a:solidFill>
                <a:schemeClr val="accent1"/>
              </a:solidFill>
              <a:latin typeface="IBM Plex Sans"/>
              <a:ea typeface="IBM Plex Sans"/>
              <a:cs typeface="IBM Plex Sans"/>
              <a:sym typeface="IBM Plex Sans"/>
            </a:endParaRPr>
          </a:p>
          <a:p>
            <a:pPr indent="0" lvl="0" marL="0" rtl="0" algn="l">
              <a:spcBef>
                <a:spcPts val="0"/>
              </a:spcBef>
              <a:spcAft>
                <a:spcPts val="0"/>
              </a:spcAft>
              <a:buNone/>
            </a:pPr>
            <a:r>
              <a:rPr lang="en" sz="1000">
                <a:solidFill>
                  <a:schemeClr val="accent1"/>
                </a:solidFill>
                <a:latin typeface="IBM Plex Sans"/>
                <a:ea typeface="IBM Plex Sans"/>
                <a:cs typeface="IBM Plex Sans"/>
                <a:sym typeface="IBM Plex Sans"/>
              </a:rPr>
              <a:t>Desplegamos esta capacidad en un sistema operativo virtualizado, que se comporta como un equipo físico de planta y aprovecha GPU para procesamiento paralelo de alto rendimiento.</a:t>
            </a:r>
            <a:endParaRPr sz="1000">
              <a:solidFill>
                <a:schemeClr val="accent1"/>
              </a:solidFill>
              <a:latin typeface="IBM Plex Sans"/>
              <a:ea typeface="IBM Plex Sans"/>
              <a:cs typeface="IBM Plex Sans"/>
              <a:sym typeface="IBM Plex Sans"/>
            </a:endParaRPr>
          </a:p>
          <a:p>
            <a:pPr indent="0" lvl="0" marL="0" rtl="0" algn="l">
              <a:spcBef>
                <a:spcPts val="0"/>
              </a:spcBef>
              <a:spcAft>
                <a:spcPts val="0"/>
              </a:spcAft>
              <a:buNone/>
            </a:pPr>
            <a:r>
              <a:rPr lang="en" sz="1000">
                <a:solidFill>
                  <a:schemeClr val="accent1"/>
                </a:solidFill>
                <a:latin typeface="IBM Plex Sans"/>
                <a:ea typeface="IBM Plex Sans"/>
                <a:cs typeface="IBM Plex Sans"/>
                <a:sym typeface="IBM Plex Sans"/>
              </a:rPr>
              <a:t>Modernizando mediante IA, manteniendo la continuidad operativa y habilitando una vía de crecimiento</a:t>
            </a:r>
            <a:r>
              <a:rPr lang="en" sz="1000">
                <a:solidFill>
                  <a:schemeClr val="accent1"/>
                </a:solidFill>
                <a:latin typeface="IBM Plex Sans"/>
                <a:ea typeface="IBM Plex Sans"/>
                <a:cs typeface="IBM Plex Sans"/>
                <a:sym typeface="IBM Plex Sans"/>
              </a:rPr>
              <a:t> te</a:t>
            </a:r>
            <a:r>
              <a:rPr lang="en" sz="1000">
                <a:solidFill>
                  <a:schemeClr val="accent1"/>
                </a:solidFill>
                <a:latin typeface="IBM Plex Sans"/>
                <a:ea typeface="IBM Plex Sans"/>
                <a:cs typeface="IBM Plex Sans"/>
                <a:sym typeface="IBM Plex Sans"/>
              </a:rPr>
              <a:t>cnológico sostenido.</a:t>
            </a:r>
            <a:endParaRPr sz="1000">
              <a:solidFill>
                <a:schemeClr val="accent1"/>
              </a:solidFill>
              <a:latin typeface="IBM Plex Sans"/>
              <a:ea typeface="IBM Plex Sans"/>
              <a:cs typeface="IBM Plex Sans"/>
              <a:sym typeface="IBM Plex Sans"/>
            </a:endParaRPr>
          </a:p>
          <a:p>
            <a:pPr indent="0" lvl="0" marL="0" rtl="0" algn="l">
              <a:spcBef>
                <a:spcPts val="0"/>
              </a:spcBef>
              <a:spcAft>
                <a:spcPts val="0"/>
              </a:spcAft>
              <a:buNone/>
            </a:pPr>
            <a:r>
              <a:t/>
            </a:r>
            <a:endParaRPr sz="1000">
              <a:solidFill>
                <a:schemeClr val="accent1"/>
              </a:solidFill>
              <a:latin typeface="IBM Plex Sans"/>
              <a:ea typeface="IBM Plex Sans"/>
              <a:cs typeface="IBM Plex Sans"/>
              <a:sym typeface="IBM Plex Sans"/>
            </a:endParaRPr>
          </a:p>
          <a:p>
            <a:pPr indent="0" lvl="0" marL="0" rtl="0" algn="l">
              <a:spcBef>
                <a:spcPts val="0"/>
              </a:spcBef>
              <a:spcAft>
                <a:spcPts val="0"/>
              </a:spcAft>
              <a:buNone/>
            </a:pPr>
            <a:r>
              <a:t/>
            </a:r>
            <a:endParaRPr sz="900">
              <a:solidFill>
                <a:schemeClr val="accent1"/>
              </a:solidFill>
              <a:latin typeface="IBM Plex Sans"/>
              <a:ea typeface="IBM Plex Sans"/>
              <a:cs typeface="IBM Plex Sans"/>
              <a:sym typeface="IBM Plex Sans"/>
            </a:endParaRPr>
          </a:p>
          <a:p>
            <a:pPr indent="0" lvl="0" marL="0" rtl="0" algn="l">
              <a:spcBef>
                <a:spcPts val="0"/>
              </a:spcBef>
              <a:spcAft>
                <a:spcPts val="0"/>
              </a:spcAft>
              <a:buNone/>
            </a:pPr>
            <a:r>
              <a:t/>
            </a:r>
            <a:endParaRPr sz="1000">
              <a:solidFill>
                <a:schemeClr val="accent1"/>
              </a:solidFill>
              <a:latin typeface="IBM Plex Sans"/>
              <a:ea typeface="IBM Plex Sans"/>
              <a:cs typeface="IBM Plex Sans"/>
              <a:sym typeface="IBM Plex Sans"/>
            </a:endParaRPr>
          </a:p>
          <a:p>
            <a:pPr indent="0" lvl="0" marL="0" rtl="0" algn="l">
              <a:spcBef>
                <a:spcPts val="0"/>
              </a:spcBef>
              <a:spcAft>
                <a:spcPts val="0"/>
              </a:spcAft>
              <a:buNone/>
            </a:pPr>
            <a:r>
              <a:t/>
            </a:r>
            <a:endParaRPr sz="1000">
              <a:solidFill>
                <a:schemeClr val="accent1"/>
              </a:solidFill>
              <a:latin typeface="IBM Plex Sans"/>
              <a:ea typeface="IBM Plex Sans"/>
              <a:cs typeface="IBM Plex Sans"/>
              <a:sym typeface="IBM Plex Sans"/>
            </a:endParaRPr>
          </a:p>
          <a:p>
            <a:pPr indent="0" lvl="0" marL="0" rtl="0" algn="l">
              <a:spcBef>
                <a:spcPts val="0"/>
              </a:spcBef>
              <a:spcAft>
                <a:spcPts val="0"/>
              </a:spcAft>
              <a:buNone/>
            </a:pPr>
            <a:r>
              <a:rPr lang="en" sz="1000">
                <a:solidFill>
                  <a:schemeClr val="accent1"/>
                </a:solidFill>
                <a:latin typeface="IBM Plex Sans"/>
                <a:ea typeface="IBM Plex Sans"/>
                <a:cs typeface="IBM Plex Sans"/>
                <a:sym typeface="IBM Plex Sans"/>
              </a:rPr>
              <a:t>&lt;imagen&gt;</a:t>
            </a:r>
            <a:endParaRPr sz="1000">
              <a:solidFill>
                <a:schemeClr val="accent1"/>
              </a:solidFill>
              <a:latin typeface="IBM Plex Sans"/>
              <a:ea typeface="IBM Plex Sans"/>
              <a:cs typeface="IBM Plex Sans"/>
              <a:sym typeface="IBM Plex Sans"/>
            </a:endParaRPr>
          </a:p>
          <a:p>
            <a:pPr indent="0" lvl="0" marL="0" rtl="0" algn="l">
              <a:spcBef>
                <a:spcPts val="0"/>
              </a:spcBef>
              <a:spcAft>
                <a:spcPts val="0"/>
              </a:spcAft>
              <a:buNone/>
            </a:pPr>
            <a:r>
              <a:rPr lang="en" sz="800">
                <a:solidFill>
                  <a:schemeClr val="accent1"/>
                </a:solidFill>
                <a:latin typeface="IBM Plex Sans"/>
                <a:ea typeface="IBM Plex Sans"/>
                <a:cs typeface="IBM Plex Sans"/>
                <a:sym typeface="IBM Plex Sans"/>
              </a:rPr>
              <a:t>Arquitectura de Integración</a:t>
            </a:r>
            <a:endParaRPr sz="800">
              <a:solidFill>
                <a:schemeClr val="accent1"/>
              </a:solidFill>
              <a:latin typeface="IBM Plex Sans"/>
              <a:ea typeface="IBM Plex Sans"/>
              <a:cs typeface="IBM Plex Sans"/>
              <a:sym typeface="IBM Plex Sans"/>
            </a:endParaRPr>
          </a:p>
          <a:p>
            <a:pPr indent="0" lvl="0" marL="0" rtl="0" algn="l">
              <a:spcBef>
                <a:spcPts val="0"/>
              </a:spcBef>
              <a:spcAft>
                <a:spcPts val="0"/>
              </a:spcAft>
              <a:buNone/>
            </a:pPr>
            <a:r>
              <a:t/>
            </a:r>
            <a:endParaRPr sz="800">
              <a:solidFill>
                <a:schemeClr val="accent1"/>
              </a:solidFill>
              <a:latin typeface="IBM Plex Sans"/>
              <a:ea typeface="IBM Plex Sans"/>
              <a:cs typeface="IBM Plex Sans"/>
              <a:sym typeface="IBM Plex Sans"/>
            </a:endParaRPr>
          </a:p>
          <a:p>
            <a:pPr indent="0" lvl="0" marL="0" rtl="0" algn="l">
              <a:spcBef>
                <a:spcPts val="0"/>
              </a:spcBef>
              <a:spcAft>
                <a:spcPts val="0"/>
              </a:spcAft>
              <a:buNone/>
            </a:pPr>
            <a:r>
              <a:rPr lang="en" sz="800">
                <a:solidFill>
                  <a:schemeClr val="accent1"/>
                </a:solidFill>
                <a:latin typeface="IBM Plex Sans"/>
                <a:ea typeface="IBM Plex Sans"/>
                <a:cs typeface="IBM Plex Sans"/>
                <a:sym typeface="IBM Plex Sans"/>
              </a:rPr>
              <a:t>Arquitectura A (legada, 32 bits, Python 3.6 + LabVIEW): captura/envío de datos por sockets y recepción del diagnóstico.</a:t>
            </a:r>
            <a:endParaRPr sz="800">
              <a:solidFill>
                <a:schemeClr val="accent1"/>
              </a:solidFill>
              <a:latin typeface="IBM Plex Sans"/>
              <a:ea typeface="IBM Plex Sans"/>
              <a:cs typeface="IBM Plex Sans"/>
              <a:sym typeface="IBM Plex Sans"/>
            </a:endParaRPr>
          </a:p>
          <a:p>
            <a:pPr indent="0" lvl="0" marL="0" rtl="0" algn="l">
              <a:spcBef>
                <a:spcPts val="0"/>
              </a:spcBef>
              <a:spcAft>
                <a:spcPts val="0"/>
              </a:spcAft>
              <a:buNone/>
            </a:pPr>
            <a:r>
              <a:rPr lang="en" sz="800">
                <a:solidFill>
                  <a:schemeClr val="accent1"/>
                </a:solidFill>
                <a:latin typeface="IBM Plex Sans"/>
                <a:ea typeface="IBM Plex Sans"/>
                <a:cs typeface="IBM Plex Sans"/>
                <a:sym typeface="IBM Plex Sans"/>
              </a:rPr>
              <a:t>Arquitectura B (moderna, 64 bits, Python 3.10): recibe imágenes, ejecuta YOLOv5 en GPU/CPU y responde con el análisis.</a:t>
            </a:r>
            <a:endParaRPr sz="800">
              <a:solidFill>
                <a:schemeClr val="accent1"/>
              </a:solidFill>
              <a:latin typeface="IBM Plex Sans"/>
              <a:ea typeface="IBM Plex Sans"/>
              <a:cs typeface="IBM Plex Sans"/>
              <a:sym typeface="IBM Plex Sans"/>
            </a:endParaRPr>
          </a:p>
          <a:p>
            <a:pPr indent="0" lvl="0" marL="0" rtl="0" algn="l">
              <a:spcBef>
                <a:spcPts val="0"/>
              </a:spcBef>
              <a:spcAft>
                <a:spcPts val="0"/>
              </a:spcAft>
              <a:buNone/>
            </a:pPr>
            <a:r>
              <a:rPr lang="en" sz="1000">
                <a:solidFill>
                  <a:schemeClr val="accent1"/>
                </a:solidFill>
                <a:latin typeface="IBM Plex Sans"/>
                <a:ea typeface="IBM Plex Sans"/>
                <a:cs typeface="IBM Plex Sans"/>
                <a:sym typeface="IBM Plex Sans"/>
              </a:rPr>
              <a:t>&lt;/imagen&gt;</a:t>
            </a:r>
            <a:endParaRPr sz="1000">
              <a:solidFill>
                <a:schemeClr val="accent1"/>
              </a:solidFill>
              <a:latin typeface="IBM Plex Sans"/>
              <a:ea typeface="IBM Plex Sans"/>
              <a:cs typeface="IBM Plex Sans"/>
              <a:sym typeface="IBM Plex Sans"/>
            </a:endParaRPr>
          </a:p>
          <a:p>
            <a:pPr indent="0" lvl="0" marL="0" rtl="0" algn="l">
              <a:spcBef>
                <a:spcPts val="0"/>
              </a:spcBef>
              <a:spcAft>
                <a:spcPts val="0"/>
              </a:spcAft>
              <a:buNone/>
            </a:pPr>
            <a:r>
              <a:t/>
            </a:r>
            <a:endParaRPr sz="1000">
              <a:solidFill>
                <a:schemeClr val="accent1"/>
              </a:solidFill>
              <a:latin typeface="IBM Plex Sans"/>
              <a:ea typeface="IBM Plex Sans"/>
              <a:cs typeface="IBM Plex Sans"/>
              <a:sym typeface="IBM Plex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8"/>
          <p:cNvSpPr txBox="1"/>
          <p:nvPr/>
        </p:nvSpPr>
        <p:spPr>
          <a:xfrm>
            <a:off x="0" y="0"/>
            <a:ext cx="9144000" cy="438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Resumen</a:t>
            </a:r>
            <a:endParaRPr sz="1300"/>
          </a:p>
          <a:p>
            <a:pPr indent="0" lvl="0" marL="0" rtl="0" algn="l">
              <a:spcBef>
                <a:spcPts val="0"/>
              </a:spcBef>
              <a:spcAft>
                <a:spcPts val="0"/>
              </a:spcAft>
              <a:buNone/>
            </a:pPr>
            <a:r>
              <a:t/>
            </a:r>
            <a:endParaRPr sz="1300"/>
          </a:p>
          <a:p>
            <a:pPr indent="-311150" lvl="0" marL="457200" rtl="0" algn="l">
              <a:spcBef>
                <a:spcPts val="0"/>
              </a:spcBef>
              <a:spcAft>
                <a:spcPts val="0"/>
              </a:spcAft>
              <a:buSzPts val="1300"/>
              <a:buChar char="●"/>
            </a:pPr>
            <a:r>
              <a:rPr lang="en" sz="1300"/>
              <a:t>Desafío: infraestructura heredada (LabVIEW + Python 3.6, 32 bits) incompatible con librerías modernas.</a:t>
            </a:r>
            <a:endParaRPr sz="1300"/>
          </a:p>
          <a:p>
            <a:pPr indent="-311150" lvl="0" marL="457200" rtl="0" algn="l">
              <a:spcBef>
                <a:spcPts val="0"/>
              </a:spcBef>
              <a:spcAft>
                <a:spcPts val="0"/>
              </a:spcAft>
              <a:buSzPts val="1300"/>
              <a:buChar char="●"/>
            </a:pPr>
            <a:r>
              <a:rPr lang="en" sz="1300"/>
              <a:t>Enfoque: desacoplar el cómputo de IA a 64 bits (Python 3.10 + PyTorch).</a:t>
            </a:r>
            <a:endParaRPr sz="1300"/>
          </a:p>
          <a:p>
            <a:pPr indent="-311150" lvl="0" marL="457200" rtl="0" algn="l">
              <a:spcBef>
                <a:spcPts val="0"/>
              </a:spcBef>
              <a:spcAft>
                <a:spcPts val="0"/>
              </a:spcAft>
              <a:buSzPts val="1300"/>
              <a:buChar char="●"/>
            </a:pPr>
            <a:r>
              <a:rPr lang="en" sz="1300"/>
              <a:t>Integración: canal por sockets para intercambiar imágenes y resultados entre entornos.</a:t>
            </a:r>
            <a:endParaRPr sz="1300"/>
          </a:p>
          <a:p>
            <a:pPr indent="-311150" lvl="0" marL="457200" rtl="0" algn="l">
              <a:spcBef>
                <a:spcPts val="0"/>
              </a:spcBef>
              <a:spcAft>
                <a:spcPts val="0"/>
              </a:spcAft>
              <a:buSzPts val="1300"/>
              <a:buChar char="●"/>
            </a:pPr>
            <a:r>
              <a:rPr lang="en" sz="1300"/>
              <a:t>Modelo: YOLOv5 para análisis en tiempo casi real.</a:t>
            </a:r>
            <a:endParaRPr sz="1300"/>
          </a:p>
          <a:p>
            <a:pPr indent="-311150" lvl="0" marL="457200" rtl="0" algn="l">
              <a:spcBef>
                <a:spcPts val="0"/>
              </a:spcBef>
              <a:spcAft>
                <a:spcPts val="0"/>
              </a:spcAft>
              <a:buSzPts val="1300"/>
              <a:buChar char="●"/>
            </a:pPr>
            <a:r>
              <a:rPr lang="en" sz="1300"/>
              <a:t>Despliegue: sistema operativo virtualizado en redes seguras, sin cambios en la planta.</a:t>
            </a:r>
            <a:endParaRPr sz="1300"/>
          </a:p>
          <a:p>
            <a:pPr indent="-311150" lvl="0" marL="457200" rtl="0" algn="l">
              <a:spcBef>
                <a:spcPts val="0"/>
              </a:spcBef>
              <a:spcAft>
                <a:spcPts val="0"/>
              </a:spcAft>
              <a:buSzPts val="1300"/>
              <a:buChar char="●"/>
            </a:pPr>
            <a:r>
              <a:rPr lang="en" sz="1300"/>
              <a:t>Operación: actúa como equipo físico; soporte GPU para procesamiento paralelo de alta performance.</a:t>
            </a:r>
            <a:endParaRPr sz="1300"/>
          </a:p>
          <a:p>
            <a:pPr indent="-311150" lvl="0" marL="457200" rtl="0" algn="l">
              <a:spcBef>
                <a:spcPts val="0"/>
              </a:spcBef>
              <a:spcAft>
                <a:spcPts val="0"/>
              </a:spcAft>
              <a:buSzPts val="1300"/>
              <a:buChar char="●"/>
            </a:pPr>
            <a:r>
              <a:rPr lang="en" sz="1300"/>
              <a:t>Beneficio: modernización de IA con mínimo riesgo y máxima compatibilidad con el legado.</a:t>
            </a:r>
            <a:endParaRPr sz="1300"/>
          </a:p>
          <a:p>
            <a:pPr indent="-311150" lvl="0" marL="457200" rtl="0" algn="l">
              <a:spcBef>
                <a:spcPts val="0"/>
              </a:spcBef>
              <a:spcAft>
                <a:spcPts val="0"/>
              </a:spcAft>
              <a:buSzPts val="1300"/>
              <a:buChar char="●"/>
            </a:pPr>
            <a:r>
              <a:rPr lang="en" sz="1300"/>
              <a:t>pero tambine me ustaria que lo generes en forma de relato</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La planta operaba con LabVIEW y Python 3.6 en 32 bits, un entorno incompatible con las librerías modernas de visión. Resolvimos  realizar el cómputo de IA a un entorno de 64 bits con Python 3.10 y PyTorch, y conectamos ambos mundos mediante sockets.</a:t>
            </a:r>
            <a:endParaRPr sz="1300"/>
          </a:p>
          <a:p>
            <a:pPr indent="0" lvl="0" marL="0" rtl="0" algn="l">
              <a:spcBef>
                <a:spcPts val="0"/>
              </a:spcBef>
              <a:spcAft>
                <a:spcPts val="0"/>
              </a:spcAft>
              <a:buNone/>
            </a:pPr>
            <a:r>
              <a:rPr lang="en" sz="1300"/>
              <a:t>El sistema legado envía imágenes, el entorno moderno las procesa con YOLOv5 y devuelve la evaluación en casi tiempo real, sin alterar los flujos existentes.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Desplegamos esta capacidad como un sistema operativo virtualizado, que se comporta como un equipo físico de planta y aprovecha GPU para procesamiento paralelo de alto rendimiento. Así modernizamos la inteligencia artificial con mínimo riesgo, manteniendo la continuidad operativa y habilitando una vía de crecimiento tecnológico sostenido.</a:t>
            </a:r>
            <a:endParaRPr sz="13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39" title="00_necesidad_intervencion_manual_proceso.png"/>
          <p:cNvPicPr preferRelativeResize="0"/>
          <p:nvPr/>
        </p:nvPicPr>
        <p:blipFill rotWithShape="1">
          <a:blip r:embed="rId3">
            <a:alphaModFix/>
          </a:blip>
          <a:srcRect b="0" l="0" r="0" t="0"/>
          <a:stretch/>
        </p:blipFill>
        <p:spPr>
          <a:xfrm>
            <a:off x="7349200" y="-210975"/>
            <a:ext cx="1794801" cy="1196541"/>
          </a:xfrm>
          <a:prstGeom prst="rect">
            <a:avLst/>
          </a:prstGeom>
          <a:noFill/>
          <a:ln>
            <a:noFill/>
          </a:ln>
        </p:spPr>
      </p:pic>
      <p:sp>
        <p:nvSpPr>
          <p:cNvPr id="325" name="Google Shape;325;p39"/>
          <p:cNvSpPr txBox="1"/>
          <p:nvPr/>
        </p:nvSpPr>
        <p:spPr>
          <a:xfrm>
            <a:off x="283350" y="1138771"/>
            <a:ext cx="8634600" cy="215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a:solidFill>
                <a:schemeClr val="accent1"/>
              </a:solidFill>
              <a:latin typeface="IBM Plex Sans"/>
              <a:ea typeface="IBM Plex Sans"/>
              <a:cs typeface="IBM Plex Sans"/>
              <a:sym typeface="IBM Plex Sans"/>
            </a:endParaRPr>
          </a:p>
        </p:txBody>
      </p:sp>
      <p:sp>
        <p:nvSpPr>
          <p:cNvPr id="326" name="Google Shape;326;p39"/>
          <p:cNvSpPr txBox="1"/>
          <p:nvPr/>
        </p:nvSpPr>
        <p:spPr>
          <a:xfrm>
            <a:off x="283350" y="568850"/>
            <a:ext cx="6624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accent2"/>
                </a:solidFill>
                <a:latin typeface="Montserrat"/>
                <a:ea typeface="Montserrat"/>
                <a:cs typeface="Montserrat"/>
                <a:sym typeface="Montserrat"/>
              </a:rPr>
              <a:t>Infraestructura </a:t>
            </a:r>
            <a:r>
              <a:rPr b="1" lang="en" sz="1000">
                <a:solidFill>
                  <a:schemeClr val="accent2"/>
                </a:solidFill>
                <a:latin typeface="Montserrat"/>
                <a:ea typeface="Montserrat"/>
                <a:cs typeface="Montserrat"/>
                <a:sym typeface="Montserrat"/>
              </a:rPr>
              <a:t>hacer diagramas de integracion infra (64-&gt;32 b)</a:t>
            </a:r>
            <a:endParaRPr b="1" sz="1000">
              <a:solidFill>
                <a:schemeClr val="accent2"/>
              </a:solidFill>
              <a:latin typeface="Montserrat"/>
              <a:ea typeface="Montserrat"/>
              <a:cs typeface="Montserrat"/>
              <a:sym typeface="Montserrat"/>
            </a:endParaRPr>
          </a:p>
          <a:p>
            <a:pPr indent="0" lvl="0" marL="0" rtl="0" algn="l">
              <a:spcBef>
                <a:spcPts val="0"/>
              </a:spcBef>
              <a:spcAft>
                <a:spcPts val="0"/>
              </a:spcAft>
              <a:buNone/>
            </a:pPr>
            <a:r>
              <a:t/>
            </a:r>
            <a:endParaRPr b="1" i="1" sz="1100">
              <a:solidFill>
                <a:schemeClr val="accent2"/>
              </a:solidFill>
              <a:latin typeface="Montserrat"/>
              <a:ea typeface="Montserrat"/>
              <a:cs typeface="Montserrat"/>
              <a:sym typeface="Montserrat"/>
            </a:endParaRPr>
          </a:p>
        </p:txBody>
      </p:sp>
      <p:pic>
        <p:nvPicPr>
          <p:cNvPr id="327" name="Google Shape;327;p39"/>
          <p:cNvPicPr preferRelativeResize="0"/>
          <p:nvPr/>
        </p:nvPicPr>
        <p:blipFill>
          <a:blip r:embed="rId4">
            <a:alphaModFix/>
          </a:blip>
          <a:stretch>
            <a:fillRect/>
          </a:stretch>
        </p:blipFill>
        <p:spPr>
          <a:xfrm>
            <a:off x="7349200" y="-716725"/>
            <a:ext cx="1214875" cy="1699400"/>
          </a:xfrm>
          <a:prstGeom prst="rect">
            <a:avLst/>
          </a:prstGeom>
          <a:noFill/>
          <a:ln>
            <a:noFill/>
          </a:ln>
        </p:spPr>
      </p:pic>
      <p:sp>
        <p:nvSpPr>
          <p:cNvPr id="328" name="Google Shape;328;p39"/>
          <p:cNvSpPr txBox="1"/>
          <p:nvPr/>
        </p:nvSpPr>
        <p:spPr>
          <a:xfrm>
            <a:off x="283350" y="1138775"/>
            <a:ext cx="8001000" cy="280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1"/>
                </a:solidFill>
                <a:latin typeface="IBM Plex Sans"/>
                <a:ea typeface="IBM Plex Sans"/>
                <a:cs typeface="IBM Plex Sans"/>
                <a:sym typeface="IBM Plex Sans"/>
              </a:rPr>
              <a:t>La solución debió convivir con una infraestructura heredada: LabVIEW y Python 3.6 en arquitectura de 32 bits, incompatible con librerías modernas de visión.</a:t>
            </a:r>
            <a:endParaRPr sz="1000">
              <a:solidFill>
                <a:schemeClr val="accent1"/>
              </a:solidFill>
              <a:latin typeface="IBM Plex Sans"/>
              <a:ea typeface="IBM Plex Sans"/>
              <a:cs typeface="IBM Plex Sans"/>
              <a:sym typeface="IBM Plex Sans"/>
            </a:endParaRPr>
          </a:p>
          <a:p>
            <a:pPr indent="0" lvl="0" marL="0" rtl="0" algn="l">
              <a:spcBef>
                <a:spcPts val="0"/>
              </a:spcBef>
              <a:spcAft>
                <a:spcPts val="0"/>
              </a:spcAft>
              <a:buNone/>
            </a:pPr>
            <a:r>
              <a:rPr lang="en" sz="1000">
                <a:solidFill>
                  <a:schemeClr val="accent1"/>
                </a:solidFill>
                <a:latin typeface="IBM Plex Sans"/>
                <a:ea typeface="IBM Plex Sans"/>
                <a:cs typeface="IBM Plex Sans"/>
                <a:sym typeface="IBM Plex Sans"/>
              </a:rPr>
              <a:t>Para resolverlo, se separó el cómputo de IA en un entorno moderno de 64 bits con Python 3.10 y PyTorch, manteniendo el sistema de planta intacto.</a:t>
            </a:r>
            <a:endParaRPr sz="1000">
              <a:solidFill>
                <a:schemeClr val="accent1"/>
              </a:solidFill>
              <a:latin typeface="IBM Plex Sans"/>
              <a:ea typeface="IBM Plex Sans"/>
              <a:cs typeface="IBM Plex Sans"/>
              <a:sym typeface="IBM Plex Sans"/>
            </a:endParaRPr>
          </a:p>
          <a:p>
            <a:pPr indent="0" lvl="0" marL="0" rtl="0" algn="l">
              <a:spcBef>
                <a:spcPts val="0"/>
              </a:spcBef>
              <a:spcAft>
                <a:spcPts val="0"/>
              </a:spcAft>
              <a:buNone/>
            </a:pPr>
            <a:r>
              <a:rPr lang="en" sz="1000">
                <a:solidFill>
                  <a:schemeClr val="accent1"/>
                </a:solidFill>
                <a:latin typeface="IBM Plex Sans"/>
                <a:ea typeface="IBM Plex Sans"/>
                <a:cs typeface="IBM Plex Sans"/>
                <a:sym typeface="IBM Plex Sans"/>
              </a:rPr>
              <a:t>Se implementó un canal de comunicación por sockets que intercambia imágenes y resultados entre ambos entornos.</a:t>
            </a:r>
            <a:endParaRPr sz="1000">
              <a:solidFill>
                <a:schemeClr val="accent1"/>
              </a:solidFill>
              <a:latin typeface="IBM Plex Sans"/>
              <a:ea typeface="IBM Plex Sans"/>
              <a:cs typeface="IBM Plex Sans"/>
              <a:sym typeface="IBM Plex Sans"/>
            </a:endParaRPr>
          </a:p>
          <a:p>
            <a:pPr indent="0" lvl="0" marL="0" rtl="0" algn="l">
              <a:spcBef>
                <a:spcPts val="0"/>
              </a:spcBef>
              <a:spcAft>
                <a:spcPts val="0"/>
              </a:spcAft>
              <a:buNone/>
            </a:pPr>
            <a:r>
              <a:rPr lang="en" sz="1000">
                <a:solidFill>
                  <a:schemeClr val="accent1"/>
                </a:solidFill>
                <a:latin typeface="IBM Plex Sans"/>
                <a:ea typeface="IBM Plex Sans"/>
                <a:cs typeface="IBM Plex Sans"/>
                <a:sym typeface="IBM Plex Sans"/>
              </a:rPr>
              <a:t>El sistema moderno procesa las imágenes con YOLOv 5 y devuelve la evaluación al sistema legado sin alterar sus flujos operativos. El mismo se integró a su infraestructura como un sistema operativo virtualizado que corre virtualmente a través de sus redes seguras. El  mismo (sistema operativo)  se opera y trabaja como cualquier equipo físico de planta con posibilidad de realizar procesamiento paralelo a través de GPU como los sistemas de ejecución de inteligencia artificial de alta performance.</a:t>
            </a:r>
            <a:endParaRPr sz="1000">
              <a:solidFill>
                <a:schemeClr val="accent1"/>
              </a:solidFill>
              <a:latin typeface="IBM Plex Sans"/>
              <a:ea typeface="IBM Plex Sans"/>
              <a:cs typeface="IBM Plex Sans"/>
              <a:sym typeface="IBM Plex Sans"/>
            </a:endParaRPr>
          </a:p>
          <a:p>
            <a:pPr indent="0" lvl="0" marL="0" rtl="0" algn="l">
              <a:spcBef>
                <a:spcPts val="0"/>
              </a:spcBef>
              <a:spcAft>
                <a:spcPts val="0"/>
              </a:spcAft>
              <a:buNone/>
            </a:pPr>
            <a:r>
              <a:t/>
            </a:r>
            <a:endParaRPr sz="1000">
              <a:solidFill>
                <a:schemeClr val="accent1"/>
              </a:solidFill>
              <a:latin typeface="IBM Plex Sans"/>
              <a:ea typeface="IBM Plex Sans"/>
              <a:cs typeface="IBM Plex Sans"/>
              <a:sym typeface="IBM Plex Sans"/>
            </a:endParaRPr>
          </a:p>
          <a:p>
            <a:pPr indent="0" lvl="0" marL="0" rtl="0" algn="l">
              <a:spcBef>
                <a:spcPts val="0"/>
              </a:spcBef>
              <a:spcAft>
                <a:spcPts val="0"/>
              </a:spcAft>
              <a:buNone/>
            </a:pPr>
            <a:r>
              <a:t/>
            </a:r>
            <a:endParaRPr sz="1000">
              <a:solidFill>
                <a:schemeClr val="accent1"/>
              </a:solidFill>
              <a:latin typeface="IBM Plex Sans"/>
              <a:ea typeface="IBM Plex Sans"/>
              <a:cs typeface="IBM Plex Sans"/>
              <a:sym typeface="IBM Plex Sans"/>
            </a:endParaRPr>
          </a:p>
          <a:p>
            <a:pPr indent="0" lvl="0" marL="0" rtl="0" algn="l">
              <a:spcBef>
                <a:spcPts val="0"/>
              </a:spcBef>
              <a:spcAft>
                <a:spcPts val="0"/>
              </a:spcAft>
              <a:buNone/>
            </a:pPr>
            <a:r>
              <a:rPr lang="en" sz="1000">
                <a:solidFill>
                  <a:schemeClr val="accent1"/>
                </a:solidFill>
                <a:latin typeface="IBM Plex Sans"/>
                <a:ea typeface="IBM Plex Sans"/>
                <a:cs typeface="IBM Plex Sans"/>
                <a:sym typeface="IBM Plex Sans"/>
              </a:rPr>
              <a:t>Arquitectura de Integración</a:t>
            </a:r>
            <a:endParaRPr sz="1000">
              <a:solidFill>
                <a:schemeClr val="accent1"/>
              </a:solidFill>
              <a:latin typeface="IBM Plex Sans"/>
              <a:ea typeface="IBM Plex Sans"/>
              <a:cs typeface="IBM Plex Sans"/>
              <a:sym typeface="IBM Plex Sans"/>
            </a:endParaRPr>
          </a:p>
          <a:p>
            <a:pPr indent="0" lvl="0" marL="0" rtl="0" algn="l">
              <a:spcBef>
                <a:spcPts val="0"/>
              </a:spcBef>
              <a:spcAft>
                <a:spcPts val="0"/>
              </a:spcAft>
              <a:buNone/>
            </a:pPr>
            <a:r>
              <a:t/>
            </a:r>
            <a:endParaRPr sz="1000">
              <a:solidFill>
                <a:schemeClr val="accent1"/>
              </a:solidFill>
              <a:latin typeface="IBM Plex Sans"/>
              <a:ea typeface="IBM Plex Sans"/>
              <a:cs typeface="IBM Plex Sans"/>
              <a:sym typeface="IBM Plex Sans"/>
            </a:endParaRPr>
          </a:p>
          <a:p>
            <a:pPr indent="0" lvl="0" marL="0" rtl="0" algn="l">
              <a:spcBef>
                <a:spcPts val="0"/>
              </a:spcBef>
              <a:spcAft>
                <a:spcPts val="0"/>
              </a:spcAft>
              <a:buNone/>
            </a:pPr>
            <a:r>
              <a:rPr lang="en" sz="1000">
                <a:solidFill>
                  <a:schemeClr val="accent1"/>
                </a:solidFill>
                <a:latin typeface="IBM Plex Sans"/>
                <a:ea typeface="IBM Plex Sans"/>
                <a:cs typeface="IBM Plex Sans"/>
                <a:sym typeface="IBM Plex Sans"/>
              </a:rPr>
              <a:t>Arquitectura A (legada, 32 bits, Python 3.6 + LabVIEW): captura/envío de datos por sockets y recepción del diagnóstico.</a:t>
            </a:r>
            <a:endParaRPr sz="1000">
              <a:solidFill>
                <a:schemeClr val="accent1"/>
              </a:solidFill>
              <a:latin typeface="IBM Plex Sans"/>
              <a:ea typeface="IBM Plex Sans"/>
              <a:cs typeface="IBM Plex Sans"/>
              <a:sym typeface="IBM Plex Sans"/>
            </a:endParaRPr>
          </a:p>
          <a:p>
            <a:pPr indent="0" lvl="0" marL="0" rtl="0" algn="l">
              <a:spcBef>
                <a:spcPts val="0"/>
              </a:spcBef>
              <a:spcAft>
                <a:spcPts val="0"/>
              </a:spcAft>
              <a:buNone/>
            </a:pPr>
            <a:r>
              <a:rPr lang="en" sz="1000">
                <a:solidFill>
                  <a:schemeClr val="accent1"/>
                </a:solidFill>
                <a:latin typeface="IBM Plex Sans"/>
                <a:ea typeface="IBM Plex Sans"/>
                <a:cs typeface="IBM Plex Sans"/>
                <a:sym typeface="IBM Plex Sans"/>
              </a:rPr>
              <a:t>Arquitectura B (moderna, 64 bits, Python 3.10): recibe imágenes, ejecuta YOLOv5 en GPU/CPU y responde con el análisis.</a:t>
            </a:r>
            <a:endParaRPr sz="1000">
              <a:solidFill>
                <a:schemeClr val="accent1"/>
              </a:solidFill>
              <a:latin typeface="IBM Plex Sans"/>
              <a:ea typeface="IBM Plex Sans"/>
              <a:cs typeface="IBM Plex Sans"/>
              <a:sym typeface="IBM Plex Sans"/>
            </a:endParaRPr>
          </a:p>
          <a:p>
            <a:pPr indent="0" lvl="0" marL="0" rtl="0" algn="l">
              <a:spcBef>
                <a:spcPts val="0"/>
              </a:spcBef>
              <a:spcAft>
                <a:spcPts val="0"/>
              </a:spcAft>
              <a:buNone/>
            </a:pPr>
            <a:r>
              <a:t/>
            </a:r>
            <a:endParaRPr sz="1000">
              <a:solidFill>
                <a:schemeClr val="accent1"/>
              </a:solidFill>
              <a:latin typeface="IBM Plex Sans"/>
              <a:ea typeface="IBM Plex Sans"/>
              <a:cs typeface="IBM Plex Sans"/>
              <a:sym typeface="IBM Plex Sans"/>
            </a:endParaRPr>
          </a:p>
          <a:p>
            <a:pPr indent="0" lvl="0" marL="0" rtl="0" algn="l">
              <a:spcBef>
                <a:spcPts val="0"/>
              </a:spcBef>
              <a:spcAft>
                <a:spcPts val="0"/>
              </a:spcAft>
              <a:buNone/>
            </a:pPr>
            <a:r>
              <a:t/>
            </a:r>
            <a:endParaRPr sz="1000">
              <a:solidFill>
                <a:schemeClr val="accent1"/>
              </a:solidFill>
              <a:latin typeface="IBM Plex Sans"/>
              <a:ea typeface="IBM Plex Sans"/>
              <a:cs typeface="IBM Plex Sans"/>
              <a:sym typeface="IBM Plex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p40" title="02_proceso_entrenamiento_supervisado.png"/>
          <p:cNvPicPr preferRelativeResize="0"/>
          <p:nvPr/>
        </p:nvPicPr>
        <p:blipFill rotWithShape="1">
          <a:blip r:embed="rId3">
            <a:alphaModFix/>
          </a:blip>
          <a:srcRect b="0" l="0" r="0" t="0"/>
          <a:stretch/>
        </p:blipFill>
        <p:spPr>
          <a:xfrm>
            <a:off x="3653636" y="272426"/>
            <a:ext cx="3503973" cy="2335974"/>
          </a:xfrm>
          <a:prstGeom prst="rect">
            <a:avLst/>
          </a:prstGeom>
          <a:noFill/>
          <a:ln>
            <a:noFill/>
          </a:ln>
        </p:spPr>
      </p:pic>
      <p:sp>
        <p:nvSpPr>
          <p:cNvPr id="335" name="Google Shape;335;p40"/>
          <p:cNvSpPr/>
          <p:nvPr/>
        </p:nvSpPr>
        <p:spPr>
          <a:xfrm>
            <a:off x="181782" y="1386208"/>
            <a:ext cx="3381600" cy="409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rPr b="1" lang="en" sz="1500">
                <a:solidFill>
                  <a:srgbClr val="7F7F7F"/>
                </a:solidFill>
                <a:latin typeface="Calibri"/>
                <a:ea typeface="Calibri"/>
                <a:cs typeface="Calibri"/>
                <a:sym typeface="Calibri"/>
              </a:rPr>
              <a:t>Desripccion / texto</a:t>
            </a:r>
            <a:endParaRPr b="1" i="1" sz="1500" u="none" cap="none" strike="noStrike">
              <a:solidFill>
                <a:srgbClr val="7F7F7F"/>
              </a:solidFill>
              <a:latin typeface="Calibri"/>
              <a:ea typeface="Calibri"/>
              <a:cs typeface="Calibri"/>
              <a:sym typeface="Calibri"/>
            </a:endParaRPr>
          </a:p>
        </p:txBody>
      </p:sp>
      <p:sp>
        <p:nvSpPr>
          <p:cNvPr id="336" name="Google Shape;336;p40"/>
          <p:cNvSpPr/>
          <p:nvPr/>
        </p:nvSpPr>
        <p:spPr>
          <a:xfrm>
            <a:off x="181776" y="425033"/>
            <a:ext cx="3192000" cy="709500"/>
          </a:xfrm>
          <a:prstGeom prst="rect">
            <a:avLst/>
          </a:prstGeom>
          <a:noFill/>
          <a:ln>
            <a:noFill/>
          </a:ln>
        </p:spPr>
        <p:txBody>
          <a:bodyPr anchorCtr="0" anchor="t" bIns="25700" lIns="51425" spcFirstLastPara="1" rIns="51425" wrap="square" tIns="25700">
            <a:noAutofit/>
          </a:bodyPr>
          <a:lstStyle/>
          <a:p>
            <a:pPr indent="0" lvl="0" marL="0" marR="0" rtl="0" algn="l">
              <a:lnSpc>
                <a:spcPct val="100000"/>
              </a:lnSpc>
              <a:spcBef>
                <a:spcPts val="0"/>
              </a:spcBef>
              <a:spcAft>
                <a:spcPts val="0"/>
              </a:spcAft>
              <a:buClr>
                <a:srgbClr val="000000"/>
              </a:buClr>
              <a:buSzPts val="4700"/>
              <a:buFont typeface="Arial"/>
              <a:buNone/>
            </a:pPr>
            <a:r>
              <a:rPr b="1" lang="en" sz="4700">
                <a:solidFill>
                  <a:schemeClr val="accent2"/>
                </a:solidFill>
                <a:latin typeface="Quattrocento Sans"/>
                <a:ea typeface="Quattrocento Sans"/>
                <a:cs typeface="Quattrocento Sans"/>
                <a:sym typeface="Quattrocento Sans"/>
              </a:rPr>
              <a:t>Titulo</a:t>
            </a:r>
            <a:endParaRPr b="0" i="0" sz="800" u="none" cap="none" strike="noStrike">
              <a:solidFill>
                <a:srgbClr val="000000"/>
              </a:solidFill>
              <a:latin typeface="Arial"/>
              <a:ea typeface="Arial"/>
              <a:cs typeface="Arial"/>
              <a:sym typeface="Arial"/>
            </a:endParaRPr>
          </a:p>
        </p:txBody>
      </p:sp>
      <p:sp>
        <p:nvSpPr>
          <p:cNvPr id="337" name="Google Shape;337;p40"/>
          <p:cNvSpPr txBox="1"/>
          <p:nvPr/>
        </p:nvSpPr>
        <p:spPr>
          <a:xfrm>
            <a:off x="343650" y="1573425"/>
            <a:ext cx="58596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3. Obtención y preparación de datos</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Imágenes: dataset inicial (ejemplos de soldaduras).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Texto breve:</a:t>
            </a:r>
            <a:endParaRPr/>
          </a:p>
          <a:p>
            <a:pPr indent="0" lvl="0" marL="0" rtl="0" algn="l">
              <a:spcBef>
                <a:spcPts val="0"/>
              </a:spcBef>
              <a:spcAft>
                <a:spcPts val="0"/>
              </a:spcAft>
              <a:buNone/>
            </a:pPr>
            <a:r>
              <a:rPr lang="en"/>
              <a:t>- Recolección inicial: 855 imágenes de soldaduras.</a:t>
            </a:r>
            <a:endParaRPr/>
          </a:p>
          <a:p>
            <a:pPr indent="0" lvl="0" marL="0" rtl="0" algn="l">
              <a:spcBef>
                <a:spcPts val="0"/>
              </a:spcBef>
              <a:spcAft>
                <a:spcPts val="0"/>
              </a:spcAft>
              <a:buNone/>
            </a:pPr>
            <a:r>
              <a:rPr lang="en"/>
              <a:t>- Clasificación manual en categorías (patrón estándar / alternativo) con software especializdo para training de redes neuronales.</a:t>
            </a:r>
            <a:endParaRPr/>
          </a:p>
          <a:p>
            <a:pPr indent="0" lvl="0" marL="0" rtl="0" algn="l">
              <a:spcBef>
                <a:spcPts val="0"/>
              </a:spcBef>
              <a:spcAft>
                <a:spcPts val="0"/>
              </a:spcAft>
              <a:buNone/>
            </a:pPr>
            <a:r>
              <a:rPr lang="en"/>
              <a:t>- Enriquecimiento con rotaciones, recortes, cambios de brillo.</a:t>
            </a:r>
            <a:br>
              <a:rPr lang="en"/>
            </a:br>
            <a:r>
              <a:rPr lang="en"/>
              <a:t>( puede optimizarme mucho el proceso de recopilacion de datos mediante manpulacion por software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Enfoque: esfuerzo técnico de preparación de datos.</a:t>
            </a:r>
            <a:endParaRPr/>
          </a:p>
        </p:txBody>
      </p:sp>
      <p:pic>
        <p:nvPicPr>
          <p:cNvPr id="338" name="Google Shape;338;p40" title="03b_AI_Training_transformaciones_capas.png"/>
          <p:cNvPicPr preferRelativeResize="0"/>
          <p:nvPr/>
        </p:nvPicPr>
        <p:blipFill rotWithShape="1">
          <a:blip r:embed="rId4">
            <a:alphaModFix/>
          </a:blip>
          <a:srcRect b="0" l="0" r="0" t="0"/>
          <a:stretch/>
        </p:blipFill>
        <p:spPr>
          <a:xfrm>
            <a:off x="5807850" y="1167425"/>
            <a:ext cx="4109199" cy="2739451"/>
          </a:xfrm>
          <a:prstGeom prst="rect">
            <a:avLst/>
          </a:prstGeom>
          <a:noFill/>
          <a:ln>
            <a:noFill/>
          </a:ln>
        </p:spPr>
      </p:pic>
      <p:pic>
        <p:nvPicPr>
          <p:cNvPr id="339" name="Google Shape;339;p40" title="01c_detects.png"/>
          <p:cNvPicPr preferRelativeResize="0"/>
          <p:nvPr/>
        </p:nvPicPr>
        <p:blipFill rotWithShape="1">
          <a:blip r:embed="rId5">
            <a:alphaModFix/>
          </a:blip>
          <a:srcRect b="0" l="0" r="0" t="0"/>
          <a:stretch/>
        </p:blipFill>
        <p:spPr>
          <a:xfrm>
            <a:off x="7437469" y="425013"/>
            <a:ext cx="945244" cy="14178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41" title="03a_AI_training_Concepto.png"/>
          <p:cNvPicPr preferRelativeResize="0"/>
          <p:nvPr/>
        </p:nvPicPr>
        <p:blipFill rotWithShape="1">
          <a:blip r:embed="rId3">
            <a:alphaModFix/>
          </a:blip>
          <a:srcRect b="0" l="0" r="0" t="0"/>
          <a:stretch/>
        </p:blipFill>
        <p:spPr>
          <a:xfrm>
            <a:off x="2864250" y="674800"/>
            <a:ext cx="6033124" cy="4022100"/>
          </a:xfrm>
          <a:prstGeom prst="rect">
            <a:avLst/>
          </a:prstGeom>
          <a:noFill/>
          <a:ln>
            <a:noFill/>
          </a:ln>
        </p:spPr>
      </p:pic>
      <p:sp>
        <p:nvSpPr>
          <p:cNvPr id="346" name="Google Shape;346;p41"/>
          <p:cNvSpPr txBox="1"/>
          <p:nvPr/>
        </p:nvSpPr>
        <p:spPr>
          <a:xfrm>
            <a:off x="180850" y="548600"/>
            <a:ext cx="30000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4. Entrenamiento y resultados</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Visual: esquema de red neuronal (YOLOv5) y ejemplos detectados.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Texto breve:</a:t>
            </a:r>
            <a:endParaRPr/>
          </a:p>
          <a:p>
            <a:pPr indent="0" lvl="0" marL="0" rtl="0" algn="l">
              <a:spcBef>
                <a:spcPts val="0"/>
              </a:spcBef>
              <a:spcAft>
                <a:spcPts val="0"/>
              </a:spcAft>
              <a:buNone/>
            </a:pPr>
            <a:r>
              <a:rPr lang="en"/>
              <a:t>- Modelo seleccionado: YOLOv5 por eficiencia y precisión.</a:t>
            </a:r>
            <a:endParaRPr/>
          </a:p>
          <a:p>
            <a:pPr indent="0" lvl="0" marL="0" rtl="0" algn="l">
              <a:spcBef>
                <a:spcPts val="0"/>
              </a:spcBef>
              <a:spcAft>
                <a:spcPts val="0"/>
              </a:spcAft>
              <a:buNone/>
            </a:pPr>
            <a:r>
              <a:rPr lang="en"/>
              <a:t>- Validación con subconjuntos no vistos.</a:t>
            </a:r>
            <a:endParaRPr/>
          </a:p>
          <a:p>
            <a:pPr indent="0" lvl="0" marL="0" rtl="0" algn="l">
              <a:spcBef>
                <a:spcPts val="0"/>
              </a:spcBef>
              <a:spcAft>
                <a:spcPts val="0"/>
              </a:spcAft>
              <a:buNone/>
            </a:pPr>
            <a:r>
              <a:rPr lang="en"/>
              <a:t>- Precisión superior al 98%.</a:t>
            </a:r>
            <a:endParaRPr/>
          </a:p>
          <a:p>
            <a:pPr indent="0" lvl="0" marL="0" rtl="0" algn="l">
              <a:spcBef>
                <a:spcPts val="0"/>
              </a:spcBef>
              <a:spcAft>
                <a:spcPts val="0"/>
              </a:spcAft>
              <a:buNone/>
            </a:pPr>
            <a:r>
              <a:rPr lang="en"/>
              <a:t>- Clasificación en tiempo real con resultados consistentes.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Enfoque: credibilidad técnica y métricas sólidas.</a:t>
            </a:r>
            <a:endParaRPr/>
          </a:p>
        </p:txBody>
      </p:sp>
      <p:pic>
        <p:nvPicPr>
          <p:cNvPr id="347" name="Google Shape;347;p41" title="01c_detects.png"/>
          <p:cNvPicPr preferRelativeResize="0"/>
          <p:nvPr/>
        </p:nvPicPr>
        <p:blipFill rotWithShape="1">
          <a:blip r:embed="rId4">
            <a:alphaModFix/>
          </a:blip>
          <a:srcRect b="0" l="0" r="0" t="0"/>
          <a:stretch/>
        </p:blipFill>
        <p:spPr>
          <a:xfrm>
            <a:off x="7937500" y="2607925"/>
            <a:ext cx="752458" cy="1128676"/>
          </a:xfrm>
          <a:prstGeom prst="rect">
            <a:avLst/>
          </a:prstGeom>
          <a:noFill/>
          <a:ln>
            <a:noFill/>
          </a:ln>
        </p:spPr>
      </p:pic>
      <p:pic>
        <p:nvPicPr>
          <p:cNvPr id="348" name="Google Shape;348;p41" title="01a_deteccion_sin_observaciones.png"/>
          <p:cNvPicPr preferRelativeResize="0"/>
          <p:nvPr/>
        </p:nvPicPr>
        <p:blipFill rotWithShape="1">
          <a:blip r:embed="rId5">
            <a:alphaModFix/>
          </a:blip>
          <a:srcRect b="0" l="0" r="0" t="0"/>
          <a:stretch/>
        </p:blipFill>
        <p:spPr>
          <a:xfrm>
            <a:off x="2595501" y="1832499"/>
            <a:ext cx="1290350" cy="1935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42" title="02_proceso_entrenamiento_supervisado.png"/>
          <p:cNvPicPr preferRelativeResize="0"/>
          <p:nvPr/>
        </p:nvPicPr>
        <p:blipFill rotWithShape="1">
          <a:blip r:embed="rId3">
            <a:alphaModFix/>
          </a:blip>
          <a:srcRect b="0" l="0" r="0" t="0"/>
          <a:stretch/>
        </p:blipFill>
        <p:spPr>
          <a:xfrm>
            <a:off x="5293373" y="622126"/>
            <a:ext cx="3503973" cy="2335974"/>
          </a:xfrm>
          <a:prstGeom prst="rect">
            <a:avLst/>
          </a:prstGeom>
          <a:noFill/>
          <a:ln>
            <a:noFill/>
          </a:ln>
        </p:spPr>
      </p:pic>
      <p:pic>
        <p:nvPicPr>
          <p:cNvPr id="355" name="Google Shape;355;p42" title="01a_deteccion_sin_observaciones.png"/>
          <p:cNvPicPr preferRelativeResize="0"/>
          <p:nvPr/>
        </p:nvPicPr>
        <p:blipFill rotWithShape="1">
          <a:blip r:embed="rId4">
            <a:alphaModFix/>
          </a:blip>
          <a:srcRect b="0" l="0" r="0" t="0"/>
          <a:stretch/>
        </p:blipFill>
        <p:spPr>
          <a:xfrm>
            <a:off x="3711376" y="1022574"/>
            <a:ext cx="1290350" cy="1935525"/>
          </a:xfrm>
          <a:prstGeom prst="rect">
            <a:avLst/>
          </a:prstGeom>
          <a:noFill/>
          <a:ln>
            <a:noFill/>
          </a:ln>
        </p:spPr>
      </p:pic>
      <p:sp>
        <p:nvSpPr>
          <p:cNvPr id="356" name="Google Shape;356;p42"/>
          <p:cNvSpPr txBox="1"/>
          <p:nvPr/>
        </p:nvSpPr>
        <p:spPr>
          <a:xfrm>
            <a:off x="590800" y="561825"/>
            <a:ext cx="30000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5. Conclusiones y valor generado</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Visual: planta industrial con sello “Caso de Éxito”.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Bullets finales (visión comercial):</a:t>
            </a:r>
            <a:endParaRPr/>
          </a:p>
          <a:p>
            <a:pPr indent="0" lvl="0" marL="0" rtl="0" algn="l">
              <a:spcBef>
                <a:spcPts val="0"/>
              </a:spcBef>
              <a:spcAft>
                <a:spcPts val="0"/>
              </a:spcAft>
              <a:buNone/>
            </a:pPr>
            <a:r>
              <a:rPr lang="en"/>
              <a:t>- Automatización del proceso manual.</a:t>
            </a:r>
            <a:endParaRPr/>
          </a:p>
          <a:p>
            <a:pPr indent="0" lvl="0" marL="0" rtl="0" algn="l">
              <a:spcBef>
                <a:spcPts val="0"/>
              </a:spcBef>
              <a:spcAft>
                <a:spcPts val="0"/>
              </a:spcAft>
              <a:buNone/>
            </a:pPr>
            <a:r>
              <a:rPr lang="en"/>
              <a:t>- Mejora de eficiencia operativa.</a:t>
            </a:r>
            <a:endParaRPr/>
          </a:p>
          <a:p>
            <a:pPr indent="0" lvl="0" marL="0" rtl="0" algn="l">
              <a:spcBef>
                <a:spcPts val="0"/>
              </a:spcBef>
              <a:spcAft>
                <a:spcPts val="0"/>
              </a:spcAft>
              <a:buNone/>
            </a:pPr>
            <a:r>
              <a:rPr lang="en"/>
              <a:t>- Reducción de reprocesos.</a:t>
            </a:r>
            <a:endParaRPr/>
          </a:p>
          <a:p>
            <a:pPr indent="0" lvl="0" marL="0" rtl="0" algn="l">
              <a:spcBef>
                <a:spcPts val="0"/>
              </a:spcBef>
              <a:spcAft>
                <a:spcPts val="0"/>
              </a:spcAft>
              <a:buNone/>
            </a:pPr>
            <a:r>
              <a:rPr lang="en"/>
              <a:t>- Escalabilidad a nuevas categorías.</a:t>
            </a:r>
            <a:endParaRPr/>
          </a:p>
          <a:p>
            <a:pPr indent="0" lvl="0" marL="0" rtl="0" algn="l">
              <a:spcBef>
                <a:spcPts val="0"/>
              </a:spcBef>
              <a:spcAft>
                <a:spcPts val="0"/>
              </a:spcAft>
              <a:buNone/>
            </a:pPr>
            <a:r>
              <a:rPr lang="en"/>
              <a:t>- Integración fluida con entornos industriales.</a:t>
            </a:r>
            <a:endParaRPr/>
          </a:p>
          <a:p>
            <a:pPr indent="0" lvl="0" marL="0" rtl="0" algn="l">
              <a:spcBef>
                <a:spcPts val="0"/>
              </a:spcBef>
              <a:spcAft>
                <a:spcPts val="0"/>
              </a:spcAft>
              <a:buNone/>
            </a:pPr>
            <a:r>
              <a:rPr lang="en"/>
              <a:t>- Valor competitivo frente a inspección manual.</a:t>
            </a:r>
            <a:endParaRPr/>
          </a:p>
        </p:txBody>
      </p:sp>
      <p:pic>
        <p:nvPicPr>
          <p:cNvPr id="357" name="Google Shape;357;p42" title="ChatGPT Image 1 oct 2025, 08_50_33 p.m..png"/>
          <p:cNvPicPr preferRelativeResize="0"/>
          <p:nvPr/>
        </p:nvPicPr>
        <p:blipFill rotWithShape="1">
          <a:blip r:embed="rId5">
            <a:alphaModFix/>
          </a:blip>
          <a:srcRect b="0" l="0" r="0" t="0"/>
          <a:stretch/>
        </p:blipFill>
        <p:spPr>
          <a:xfrm>
            <a:off x="5266197" y="2507847"/>
            <a:ext cx="2903251" cy="19355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id="363" name="Google Shape;363;p43" title="01a_deteccion_sin_observaciones.png"/>
          <p:cNvPicPr preferRelativeResize="0"/>
          <p:nvPr/>
        </p:nvPicPr>
        <p:blipFill rotWithShape="1">
          <a:blip r:embed="rId3">
            <a:alphaModFix/>
          </a:blip>
          <a:srcRect b="0" l="0" r="0" t="0"/>
          <a:stretch/>
        </p:blipFill>
        <p:spPr>
          <a:xfrm>
            <a:off x="4976309" y="504256"/>
            <a:ext cx="2488270" cy="3732405"/>
          </a:xfrm>
          <a:prstGeom prst="rect">
            <a:avLst/>
          </a:prstGeom>
          <a:noFill/>
          <a:ln>
            <a:noFill/>
          </a:ln>
        </p:spPr>
      </p:pic>
      <p:pic>
        <p:nvPicPr>
          <p:cNvPr id="364" name="Google Shape;364;p43" title="01c_detects.png"/>
          <p:cNvPicPr preferRelativeResize="0"/>
          <p:nvPr/>
        </p:nvPicPr>
        <p:blipFill rotWithShape="1">
          <a:blip r:embed="rId4">
            <a:alphaModFix/>
          </a:blip>
          <a:srcRect b="0" l="0" r="0" t="0"/>
          <a:stretch/>
        </p:blipFill>
        <p:spPr>
          <a:xfrm>
            <a:off x="1255147" y="696358"/>
            <a:ext cx="1895639" cy="284346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id="370" name="Google Shape;370;p44" title="00_necesidad_intervencion_manual_proceso.png"/>
          <p:cNvPicPr preferRelativeResize="0"/>
          <p:nvPr/>
        </p:nvPicPr>
        <p:blipFill rotWithShape="1">
          <a:blip r:embed="rId3">
            <a:alphaModFix/>
          </a:blip>
          <a:srcRect b="0" l="0" r="0" t="0"/>
          <a:stretch/>
        </p:blipFill>
        <p:spPr>
          <a:xfrm>
            <a:off x="7349200" y="-210975"/>
            <a:ext cx="1794801" cy="1196541"/>
          </a:xfrm>
          <a:prstGeom prst="rect">
            <a:avLst/>
          </a:prstGeom>
          <a:noFill/>
          <a:ln>
            <a:noFill/>
          </a:ln>
        </p:spPr>
      </p:pic>
      <p:sp>
        <p:nvSpPr>
          <p:cNvPr id="371" name="Google Shape;371;p44"/>
          <p:cNvSpPr txBox="1"/>
          <p:nvPr/>
        </p:nvSpPr>
        <p:spPr>
          <a:xfrm>
            <a:off x="283350" y="1138771"/>
            <a:ext cx="8634600" cy="215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a:solidFill>
                <a:schemeClr val="accent1"/>
              </a:solidFill>
              <a:latin typeface="IBM Plex Sans"/>
              <a:ea typeface="IBM Plex Sans"/>
              <a:cs typeface="IBM Plex Sans"/>
              <a:sym typeface="IBM Plex Sans"/>
            </a:endParaRPr>
          </a:p>
        </p:txBody>
      </p:sp>
      <p:sp>
        <p:nvSpPr>
          <p:cNvPr id="372" name="Google Shape;372;p44"/>
          <p:cNvSpPr txBox="1"/>
          <p:nvPr/>
        </p:nvSpPr>
        <p:spPr>
          <a:xfrm>
            <a:off x="283350" y="568850"/>
            <a:ext cx="6624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accent2"/>
                </a:solidFill>
                <a:latin typeface="Montserrat"/>
                <a:ea typeface="Montserrat"/>
                <a:cs typeface="Montserrat"/>
                <a:sym typeface="Montserrat"/>
              </a:rPr>
              <a:t>Nuestra selección tecnológica.</a:t>
            </a:r>
            <a:endParaRPr b="1" sz="2500">
              <a:solidFill>
                <a:schemeClr val="accent2"/>
              </a:solidFill>
              <a:latin typeface="Montserrat"/>
              <a:ea typeface="Montserrat"/>
              <a:cs typeface="Montserrat"/>
              <a:sym typeface="Montserrat"/>
            </a:endParaRPr>
          </a:p>
          <a:p>
            <a:pPr indent="0" lvl="0" marL="0" rtl="0" algn="l">
              <a:spcBef>
                <a:spcPts val="0"/>
              </a:spcBef>
              <a:spcAft>
                <a:spcPts val="0"/>
              </a:spcAft>
              <a:buNone/>
            </a:pPr>
            <a:r>
              <a:rPr b="1" i="1" lang="en" sz="1100">
                <a:solidFill>
                  <a:schemeClr val="accent2"/>
                </a:solidFill>
                <a:latin typeface="Montserrat"/>
                <a:ea typeface="Montserrat"/>
                <a:cs typeface="Montserrat"/>
                <a:sym typeface="Montserrat"/>
              </a:rPr>
              <a:t>(Aquí nos ponemos aburridos)</a:t>
            </a:r>
            <a:endParaRPr b="1" i="1" sz="1100">
              <a:solidFill>
                <a:schemeClr val="accent2"/>
              </a:solidFill>
              <a:latin typeface="Montserrat"/>
              <a:ea typeface="Montserrat"/>
              <a:cs typeface="Montserrat"/>
              <a:sym typeface="Montserrat"/>
            </a:endParaRPr>
          </a:p>
        </p:txBody>
      </p:sp>
      <p:pic>
        <p:nvPicPr>
          <p:cNvPr id="373" name="Google Shape;373;p44"/>
          <p:cNvPicPr preferRelativeResize="0"/>
          <p:nvPr/>
        </p:nvPicPr>
        <p:blipFill>
          <a:blip r:embed="rId4">
            <a:alphaModFix/>
          </a:blip>
          <a:stretch>
            <a:fillRect/>
          </a:stretch>
        </p:blipFill>
        <p:spPr>
          <a:xfrm>
            <a:off x="7349200" y="-716725"/>
            <a:ext cx="1214875" cy="1699400"/>
          </a:xfrm>
          <a:prstGeom prst="rect">
            <a:avLst/>
          </a:prstGeom>
          <a:noFill/>
          <a:ln>
            <a:noFill/>
          </a:ln>
        </p:spPr>
      </p:pic>
      <p:sp>
        <p:nvSpPr>
          <p:cNvPr id="374" name="Google Shape;374;p44"/>
          <p:cNvSpPr txBox="1"/>
          <p:nvPr/>
        </p:nvSpPr>
        <p:spPr>
          <a:xfrm>
            <a:off x="283350" y="1428075"/>
            <a:ext cx="8001000" cy="310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1"/>
                </a:solidFill>
                <a:latin typeface="IBM Plex Sans"/>
                <a:ea typeface="IBM Plex Sans"/>
                <a:cs typeface="IBM Plex Sans"/>
                <a:sym typeface="IBM Plex Sans"/>
              </a:rPr>
              <a:t>Tecnologías Seleccionadas</a:t>
            </a:r>
            <a:endParaRPr sz="1000">
              <a:solidFill>
                <a:schemeClr val="accent1"/>
              </a:solidFill>
              <a:latin typeface="IBM Plex Sans"/>
              <a:ea typeface="IBM Plex Sans"/>
              <a:cs typeface="IBM Plex Sans"/>
              <a:sym typeface="IBM Plex Sans"/>
            </a:endParaRPr>
          </a:p>
          <a:p>
            <a:pPr indent="0" lvl="0" marL="0" rtl="0" algn="l">
              <a:spcBef>
                <a:spcPts val="0"/>
              </a:spcBef>
              <a:spcAft>
                <a:spcPts val="0"/>
              </a:spcAft>
              <a:buNone/>
            </a:pPr>
            <a:r>
              <a:t/>
            </a:r>
            <a:endParaRPr sz="1000">
              <a:solidFill>
                <a:schemeClr val="accent1"/>
              </a:solidFill>
              <a:latin typeface="IBM Plex Sans"/>
              <a:ea typeface="IBM Plex Sans"/>
              <a:cs typeface="IBM Plex Sans"/>
              <a:sym typeface="IBM Plex Sans"/>
            </a:endParaRPr>
          </a:p>
          <a:p>
            <a:pPr indent="0" lvl="0" marL="0" rtl="0" algn="l">
              <a:spcBef>
                <a:spcPts val="0"/>
              </a:spcBef>
              <a:spcAft>
                <a:spcPts val="0"/>
              </a:spcAft>
              <a:buNone/>
            </a:pPr>
            <a:r>
              <a:rPr lang="en" sz="1000">
                <a:solidFill>
                  <a:schemeClr val="accent1"/>
                </a:solidFill>
                <a:latin typeface="IBM Plex Sans"/>
                <a:ea typeface="IBM Plex Sans"/>
                <a:cs typeface="IBM Plex Sans"/>
                <a:sym typeface="IBM Plex Sans"/>
              </a:rPr>
              <a:t>Python 3.10 (64 bits) para compatibilidad con librerías de IA actuales.</a:t>
            </a:r>
            <a:endParaRPr sz="1000">
              <a:solidFill>
                <a:schemeClr val="accent1"/>
              </a:solidFill>
              <a:latin typeface="IBM Plex Sans"/>
              <a:ea typeface="IBM Plex Sans"/>
              <a:cs typeface="IBM Plex Sans"/>
              <a:sym typeface="IBM Plex Sans"/>
            </a:endParaRPr>
          </a:p>
          <a:p>
            <a:pPr indent="0" lvl="0" marL="0" rtl="0" algn="l">
              <a:spcBef>
                <a:spcPts val="0"/>
              </a:spcBef>
              <a:spcAft>
                <a:spcPts val="0"/>
              </a:spcAft>
              <a:buNone/>
            </a:pPr>
            <a:r>
              <a:rPr lang="en" sz="1000">
                <a:solidFill>
                  <a:schemeClr val="accent1"/>
                </a:solidFill>
                <a:latin typeface="IBM Plex Sans"/>
                <a:ea typeface="IBM Plex Sans"/>
                <a:cs typeface="IBM Plex Sans"/>
                <a:sym typeface="IBM Plex Sans"/>
              </a:rPr>
              <a:t>YOLOv5 (PyTorch) por su equilibrio velocidad/precisión y soporte activo.</a:t>
            </a:r>
            <a:endParaRPr sz="1000">
              <a:solidFill>
                <a:schemeClr val="accent1"/>
              </a:solidFill>
              <a:latin typeface="IBM Plex Sans"/>
              <a:ea typeface="IBM Plex Sans"/>
              <a:cs typeface="IBM Plex Sans"/>
              <a:sym typeface="IBM Plex Sans"/>
            </a:endParaRPr>
          </a:p>
          <a:p>
            <a:pPr indent="0" lvl="0" marL="0" rtl="0" algn="l">
              <a:spcBef>
                <a:spcPts val="0"/>
              </a:spcBef>
              <a:spcAft>
                <a:spcPts val="0"/>
              </a:spcAft>
              <a:buNone/>
            </a:pPr>
            <a:r>
              <a:rPr lang="en" sz="1000">
                <a:solidFill>
                  <a:schemeClr val="accent1"/>
                </a:solidFill>
                <a:latin typeface="IBM Plex Sans"/>
                <a:ea typeface="IBM Plex Sans"/>
                <a:cs typeface="IBM Plex Sans"/>
                <a:sym typeface="IBM Plex Sans"/>
              </a:rPr>
              <a:t>Sockets TCP (socket) para interoperar entre 32 y 64 bits sin dependencias pesadas.</a:t>
            </a:r>
            <a:endParaRPr sz="1000">
              <a:solidFill>
                <a:schemeClr val="accent1"/>
              </a:solidFill>
              <a:latin typeface="IBM Plex Sans"/>
              <a:ea typeface="IBM Plex Sans"/>
              <a:cs typeface="IBM Plex Sans"/>
              <a:sym typeface="IBM Plex Sans"/>
            </a:endParaRPr>
          </a:p>
          <a:p>
            <a:pPr indent="0" lvl="0" marL="0" rtl="0" algn="l">
              <a:spcBef>
                <a:spcPts val="0"/>
              </a:spcBef>
              <a:spcAft>
                <a:spcPts val="0"/>
              </a:spcAft>
              <a:buNone/>
            </a:pPr>
            <a:r>
              <a:rPr lang="en" sz="1000">
                <a:solidFill>
                  <a:schemeClr val="accent1"/>
                </a:solidFill>
                <a:latin typeface="IBM Plex Sans"/>
                <a:ea typeface="IBM Plex Sans"/>
                <a:cs typeface="IBM Plex Sans"/>
                <a:sym typeface="IBM Plex Sans"/>
              </a:rPr>
              <a:t>Pillow/OpenCV para manejo de imágenes y pre/post-procesamiento.</a:t>
            </a:r>
            <a:endParaRPr sz="1000">
              <a:solidFill>
                <a:schemeClr val="accent1"/>
              </a:solidFill>
              <a:latin typeface="IBM Plex Sans"/>
              <a:ea typeface="IBM Plex Sans"/>
              <a:cs typeface="IBM Plex Sans"/>
              <a:sym typeface="IBM Plex Sans"/>
            </a:endParaRPr>
          </a:p>
          <a:p>
            <a:pPr indent="0" lvl="0" marL="0" rtl="0" algn="l">
              <a:spcBef>
                <a:spcPts val="0"/>
              </a:spcBef>
              <a:spcAft>
                <a:spcPts val="0"/>
              </a:spcAft>
              <a:buNone/>
            </a:pPr>
            <a:r>
              <a:rPr lang="en" sz="1000">
                <a:solidFill>
                  <a:schemeClr val="accent1"/>
                </a:solidFill>
                <a:latin typeface="IBM Plex Sans"/>
                <a:ea typeface="IBM Plex Sans"/>
                <a:cs typeface="IBM Plex Sans"/>
                <a:sym typeface="IBM Plex Sans"/>
              </a:rPr>
              <a:t>Orquestación por subprocesos para invocar inferencia y gestionar resultados de manera centralizada.</a:t>
            </a:r>
            <a:endParaRPr sz="1000">
              <a:solidFill>
                <a:schemeClr val="accent1"/>
              </a:solidFill>
              <a:latin typeface="IBM Plex Sans"/>
              <a:ea typeface="IBM Plex Sans"/>
              <a:cs typeface="IBM Plex Sans"/>
              <a:sym typeface="IBM Plex Sans"/>
            </a:endParaRPr>
          </a:p>
          <a:p>
            <a:pPr indent="0" lvl="0" marL="0" rtl="0" algn="l">
              <a:spcBef>
                <a:spcPts val="0"/>
              </a:spcBef>
              <a:spcAft>
                <a:spcPts val="0"/>
              </a:spcAft>
              <a:buNone/>
            </a:pPr>
            <a:r>
              <a:t/>
            </a:r>
            <a:endParaRPr sz="1000">
              <a:solidFill>
                <a:schemeClr val="accent1"/>
              </a:solidFill>
              <a:latin typeface="IBM Plex Sans"/>
              <a:ea typeface="IBM Plex Sans"/>
              <a:cs typeface="IBM Plex Sans"/>
              <a:sym typeface="IBM Plex Sans"/>
            </a:endParaRPr>
          </a:p>
          <a:p>
            <a:pPr indent="0" lvl="0" marL="0" rtl="0" algn="l">
              <a:spcBef>
                <a:spcPts val="0"/>
              </a:spcBef>
              <a:spcAft>
                <a:spcPts val="0"/>
              </a:spcAft>
              <a:buNone/>
            </a:pPr>
            <a:r>
              <a:rPr lang="en" sz="1000">
                <a:solidFill>
                  <a:schemeClr val="accent1"/>
                </a:solidFill>
                <a:latin typeface="IBM Plex Sans"/>
                <a:ea typeface="IBM Plex Sans"/>
                <a:cs typeface="IBM Plex Sans"/>
                <a:sym typeface="IBM Plex Sans"/>
              </a:rPr>
              <a:t>Arquitectura de Integración</a:t>
            </a:r>
            <a:endParaRPr sz="1000">
              <a:solidFill>
                <a:schemeClr val="accent1"/>
              </a:solidFill>
              <a:latin typeface="IBM Plex Sans"/>
              <a:ea typeface="IBM Plex Sans"/>
              <a:cs typeface="IBM Plex Sans"/>
              <a:sym typeface="IBM Plex Sans"/>
            </a:endParaRPr>
          </a:p>
          <a:p>
            <a:pPr indent="0" lvl="0" marL="0" rtl="0" algn="l">
              <a:spcBef>
                <a:spcPts val="0"/>
              </a:spcBef>
              <a:spcAft>
                <a:spcPts val="0"/>
              </a:spcAft>
              <a:buNone/>
            </a:pPr>
            <a:r>
              <a:t/>
            </a:r>
            <a:endParaRPr sz="1000">
              <a:solidFill>
                <a:schemeClr val="accent1"/>
              </a:solidFill>
              <a:latin typeface="IBM Plex Sans"/>
              <a:ea typeface="IBM Plex Sans"/>
              <a:cs typeface="IBM Plex Sans"/>
              <a:sym typeface="IBM Plex Sans"/>
            </a:endParaRPr>
          </a:p>
          <a:p>
            <a:pPr indent="0" lvl="0" marL="0" rtl="0" algn="l">
              <a:spcBef>
                <a:spcPts val="0"/>
              </a:spcBef>
              <a:spcAft>
                <a:spcPts val="0"/>
              </a:spcAft>
              <a:buNone/>
            </a:pPr>
            <a:r>
              <a:rPr lang="en" sz="1000">
                <a:solidFill>
                  <a:schemeClr val="accent1"/>
                </a:solidFill>
                <a:latin typeface="IBM Plex Sans"/>
                <a:ea typeface="IBM Plex Sans"/>
                <a:cs typeface="IBM Plex Sans"/>
                <a:sym typeface="IBM Plex Sans"/>
              </a:rPr>
              <a:t>Arquitectura A (legada, 32 bits, Python 3.6 + LabVIEW): captura/envío de datos por sockets y recepción del diagnóstico.</a:t>
            </a:r>
            <a:endParaRPr sz="1000">
              <a:solidFill>
                <a:schemeClr val="accent1"/>
              </a:solidFill>
              <a:latin typeface="IBM Plex Sans"/>
              <a:ea typeface="IBM Plex Sans"/>
              <a:cs typeface="IBM Plex Sans"/>
              <a:sym typeface="IBM Plex Sans"/>
            </a:endParaRPr>
          </a:p>
          <a:p>
            <a:pPr indent="0" lvl="0" marL="0" rtl="0" algn="l">
              <a:spcBef>
                <a:spcPts val="0"/>
              </a:spcBef>
              <a:spcAft>
                <a:spcPts val="0"/>
              </a:spcAft>
              <a:buNone/>
            </a:pPr>
            <a:r>
              <a:rPr lang="en" sz="1000">
                <a:solidFill>
                  <a:schemeClr val="accent1"/>
                </a:solidFill>
                <a:latin typeface="IBM Plex Sans"/>
                <a:ea typeface="IBM Plex Sans"/>
                <a:cs typeface="IBM Plex Sans"/>
                <a:sym typeface="IBM Plex Sans"/>
              </a:rPr>
              <a:t>Arquitectura B (moderna, 64 bits, Python 3.10): recibe imágenes, ejecuta YOLOv5 en GPU/CPU y responde con el análisis.</a:t>
            </a:r>
            <a:endParaRPr sz="1000">
              <a:solidFill>
                <a:schemeClr val="accent1"/>
              </a:solidFill>
              <a:latin typeface="IBM Plex Sans"/>
              <a:ea typeface="IBM Plex Sans"/>
              <a:cs typeface="IBM Plex Sans"/>
              <a:sym typeface="IBM Plex Sans"/>
            </a:endParaRPr>
          </a:p>
          <a:p>
            <a:pPr indent="0" lvl="0" marL="0" rtl="0" algn="l">
              <a:spcBef>
                <a:spcPts val="0"/>
              </a:spcBef>
              <a:spcAft>
                <a:spcPts val="0"/>
              </a:spcAft>
              <a:buNone/>
            </a:pPr>
            <a:r>
              <a:t/>
            </a:r>
            <a:endParaRPr sz="1000">
              <a:solidFill>
                <a:schemeClr val="accent1"/>
              </a:solidFill>
              <a:latin typeface="IBM Plex Sans"/>
              <a:ea typeface="IBM Plex Sans"/>
              <a:cs typeface="IBM Plex Sans"/>
              <a:sym typeface="IBM Plex Sans"/>
            </a:endParaRPr>
          </a:p>
          <a:p>
            <a:pPr indent="0" lvl="0" marL="0" rtl="0" algn="l">
              <a:spcBef>
                <a:spcPts val="0"/>
              </a:spcBef>
              <a:spcAft>
                <a:spcPts val="0"/>
              </a:spcAft>
              <a:buNone/>
            </a:pPr>
            <a:r>
              <a:rPr lang="en" sz="1000">
                <a:solidFill>
                  <a:schemeClr val="accent1"/>
                </a:solidFill>
                <a:latin typeface="IBM Plex Sans"/>
                <a:ea typeface="IBM Plex Sans"/>
                <a:cs typeface="IBM Plex Sans"/>
                <a:sym typeface="IBM Plex Sans"/>
              </a:rPr>
              <a:t>¿Por qué estas tecnologías?</a:t>
            </a:r>
            <a:endParaRPr sz="1000">
              <a:solidFill>
                <a:schemeClr val="accent1"/>
              </a:solidFill>
              <a:latin typeface="IBM Plex Sans"/>
              <a:ea typeface="IBM Plex Sans"/>
              <a:cs typeface="IBM Plex Sans"/>
              <a:sym typeface="IBM Plex Sans"/>
            </a:endParaRPr>
          </a:p>
          <a:p>
            <a:pPr indent="0" lvl="0" marL="0" rtl="0" algn="l">
              <a:spcBef>
                <a:spcPts val="0"/>
              </a:spcBef>
              <a:spcAft>
                <a:spcPts val="0"/>
              </a:spcAft>
              <a:buNone/>
            </a:pPr>
            <a:r>
              <a:t/>
            </a:r>
            <a:endParaRPr sz="1000">
              <a:solidFill>
                <a:schemeClr val="accent1"/>
              </a:solidFill>
              <a:latin typeface="IBM Plex Sans"/>
              <a:ea typeface="IBM Plex Sans"/>
              <a:cs typeface="IBM Plex Sans"/>
              <a:sym typeface="IBM Plex Sans"/>
            </a:endParaRPr>
          </a:p>
          <a:p>
            <a:pPr indent="0" lvl="0" marL="0" rtl="0" algn="l">
              <a:spcBef>
                <a:spcPts val="0"/>
              </a:spcBef>
              <a:spcAft>
                <a:spcPts val="0"/>
              </a:spcAft>
              <a:buNone/>
            </a:pPr>
            <a:r>
              <a:rPr lang="en" sz="1000">
                <a:solidFill>
                  <a:schemeClr val="accent1"/>
                </a:solidFill>
                <a:latin typeface="IBM Plex Sans"/>
                <a:ea typeface="IBM Plex Sans"/>
                <a:cs typeface="IBM Plex Sans"/>
                <a:sym typeface="IBM Plex Sans"/>
              </a:rPr>
              <a:t>Aíslan la complejidad del modelado en un entorno soportado sin reescribir la planta.</a:t>
            </a:r>
            <a:endParaRPr sz="1000">
              <a:solidFill>
                <a:schemeClr val="accent1"/>
              </a:solidFill>
              <a:latin typeface="IBM Plex Sans"/>
              <a:ea typeface="IBM Plex Sans"/>
              <a:cs typeface="IBM Plex Sans"/>
              <a:sym typeface="IBM Plex Sans"/>
            </a:endParaRPr>
          </a:p>
          <a:p>
            <a:pPr indent="0" lvl="0" marL="0" rtl="0" algn="l">
              <a:spcBef>
                <a:spcPts val="0"/>
              </a:spcBef>
              <a:spcAft>
                <a:spcPts val="0"/>
              </a:spcAft>
              <a:buNone/>
            </a:pPr>
            <a:r>
              <a:rPr lang="en" sz="1000">
                <a:solidFill>
                  <a:schemeClr val="accent1"/>
                </a:solidFill>
                <a:latin typeface="IBM Plex Sans"/>
                <a:ea typeface="IBM Plex Sans"/>
                <a:cs typeface="IBM Plex Sans"/>
                <a:sym typeface="IBM Plex Sans"/>
              </a:rPr>
              <a:t>Evitan las limitaciones de Python 3.6/LabVIEW al mover el cómputo pesado fuera del legado.</a:t>
            </a:r>
            <a:endParaRPr sz="1000">
              <a:solidFill>
                <a:schemeClr val="accent1"/>
              </a:solidFill>
              <a:latin typeface="IBM Plex Sans"/>
              <a:ea typeface="IBM Plex Sans"/>
              <a:cs typeface="IBM Plex Sans"/>
              <a:sym typeface="IBM Plex Sans"/>
            </a:endParaRPr>
          </a:p>
          <a:p>
            <a:pPr indent="0" lvl="0" marL="0" rtl="0" algn="l">
              <a:spcBef>
                <a:spcPts val="0"/>
              </a:spcBef>
              <a:spcAft>
                <a:spcPts val="0"/>
              </a:spcAft>
              <a:buNone/>
            </a:pPr>
            <a:r>
              <a:rPr lang="en" sz="1000">
                <a:solidFill>
                  <a:schemeClr val="accent1"/>
                </a:solidFill>
                <a:latin typeface="IBM Plex Sans"/>
                <a:ea typeface="IBM Plex Sans"/>
                <a:cs typeface="IBM Plex Sans"/>
                <a:sym typeface="IBM Plex Sans"/>
              </a:rPr>
              <a:t>Mantienen latencia baja y simplicidad operativa con sockets y Base64.</a:t>
            </a:r>
            <a:endParaRPr sz="1000">
              <a:solidFill>
                <a:schemeClr val="accent1"/>
              </a:solidFill>
              <a:latin typeface="IBM Plex Sans"/>
              <a:ea typeface="IBM Plex Sans"/>
              <a:cs typeface="IBM Plex Sans"/>
              <a:sym typeface="IBM Plex Sans"/>
            </a:endParaRPr>
          </a:p>
          <a:p>
            <a:pPr indent="0" lvl="0" marL="0" rtl="0" algn="l">
              <a:spcBef>
                <a:spcPts val="0"/>
              </a:spcBef>
              <a:spcAft>
                <a:spcPts val="0"/>
              </a:spcAft>
              <a:buNone/>
            </a:pPr>
            <a:r>
              <a:rPr lang="en" sz="1000">
                <a:solidFill>
                  <a:schemeClr val="accent1"/>
                </a:solidFill>
                <a:latin typeface="IBM Plex Sans"/>
                <a:ea typeface="IBM Plex Sans"/>
                <a:cs typeface="IBM Plex Sans"/>
                <a:sym typeface="IBM Plex Sans"/>
              </a:rPr>
              <a:t>Permiten escalar a nuevos modelos o criterios sin tocar el sistema original.</a:t>
            </a:r>
            <a:endParaRPr sz="1000">
              <a:solidFill>
                <a:schemeClr val="accent1"/>
              </a:solidFill>
              <a:latin typeface="IBM Plex Sans"/>
              <a:ea typeface="IBM Plex Sans"/>
              <a:cs typeface="IBM Plex Sans"/>
              <a:sym typeface="IBM Plex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nvSpPr>
        <p:spPr>
          <a:xfrm>
            <a:off x="185654" y="437118"/>
            <a:ext cx="6244500" cy="415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 sz="2700">
                <a:solidFill>
                  <a:srgbClr val="044458"/>
                </a:solidFill>
                <a:latin typeface="Quattrocento Sans"/>
                <a:ea typeface="Quattrocento Sans"/>
                <a:cs typeface="Quattrocento Sans"/>
                <a:sym typeface="Quattrocento Sans"/>
              </a:rPr>
              <a:t>3 - Detalle Técnico</a:t>
            </a:r>
            <a:endParaRPr sz="800"/>
          </a:p>
        </p:txBody>
      </p:sp>
      <p:sp>
        <p:nvSpPr>
          <p:cNvPr id="159" name="Google Shape;159;p27"/>
          <p:cNvSpPr txBox="1"/>
          <p:nvPr/>
        </p:nvSpPr>
        <p:spPr>
          <a:xfrm>
            <a:off x="185654" y="976055"/>
            <a:ext cx="8102400" cy="2216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 sz="1600">
                <a:solidFill>
                  <a:srgbClr val="044458"/>
                </a:solidFill>
                <a:highlight>
                  <a:srgbClr val="FFFF00"/>
                </a:highlight>
                <a:latin typeface="Arial"/>
                <a:ea typeface="Arial"/>
                <a:cs typeface="Arial"/>
                <a:sym typeface="Arial"/>
              </a:rPr>
              <a:t>Acá contamos como implementamos la solución y todo el derrotero que tuvimos qque trasnsitar para llegar a ella</a:t>
            </a:r>
            <a:br>
              <a:rPr b="1" lang="en" sz="1600">
                <a:solidFill>
                  <a:srgbClr val="044458"/>
                </a:solidFill>
                <a:highlight>
                  <a:srgbClr val="FFFF00"/>
                </a:highlight>
                <a:latin typeface="Arial"/>
                <a:ea typeface="Arial"/>
                <a:cs typeface="Arial"/>
                <a:sym typeface="Arial"/>
              </a:rPr>
            </a:br>
            <a:br>
              <a:rPr b="1" lang="en" sz="1600">
                <a:solidFill>
                  <a:srgbClr val="044458"/>
                </a:solidFill>
                <a:highlight>
                  <a:srgbClr val="FFFF00"/>
                </a:highlight>
                <a:latin typeface="Arial"/>
                <a:ea typeface="Arial"/>
                <a:cs typeface="Arial"/>
                <a:sym typeface="Arial"/>
              </a:rPr>
            </a:br>
            <a:r>
              <a:rPr b="1" lang="en" sz="1600">
                <a:solidFill>
                  <a:srgbClr val="044458"/>
                </a:solidFill>
                <a:highlight>
                  <a:srgbClr val="FFFF00"/>
                </a:highlight>
                <a:latin typeface="Arial"/>
                <a:ea typeface="Arial"/>
                <a:cs typeface="Arial"/>
                <a:sym typeface="Arial"/>
              </a:rPr>
              <a:t>También podemos incluir que se definido clasificar las imágenes en función de un patrón( defecto pero no podemos decirlo) inical , presentar cual es</a:t>
            </a:r>
            <a:br>
              <a:rPr b="1" lang="en" sz="1600">
                <a:solidFill>
                  <a:srgbClr val="044458"/>
                </a:solidFill>
                <a:highlight>
                  <a:srgbClr val="FFFF00"/>
                </a:highlight>
                <a:latin typeface="Arial"/>
                <a:ea typeface="Arial"/>
                <a:cs typeface="Arial"/>
                <a:sym typeface="Arial"/>
              </a:rPr>
            </a:br>
            <a:br>
              <a:rPr b="1" lang="en" sz="1600">
                <a:solidFill>
                  <a:srgbClr val="044458"/>
                </a:solidFill>
                <a:highlight>
                  <a:srgbClr val="FFFF00"/>
                </a:highlight>
                <a:latin typeface="Arial"/>
                <a:ea typeface="Arial"/>
                <a:cs typeface="Arial"/>
                <a:sym typeface="Arial"/>
              </a:rPr>
            </a:br>
            <a:r>
              <a:rPr b="1" lang="en" sz="1600">
                <a:solidFill>
                  <a:srgbClr val="044458"/>
                </a:solidFill>
                <a:highlight>
                  <a:srgbClr val="FFFF00"/>
                </a:highlight>
                <a:latin typeface="Arial"/>
                <a:ea typeface="Arial"/>
                <a:cs typeface="Arial"/>
                <a:sym typeface="Arial"/>
              </a:rPr>
              <a:t>También podemos comentar todos los inconvenientes técnicos que tuvimos que sortear</a:t>
            </a:r>
            <a:endParaRPr sz="800"/>
          </a:p>
          <a:p>
            <a:pPr indent="0" lvl="0" marL="0" marR="0" rtl="0" algn="l">
              <a:spcBef>
                <a:spcPts val="0"/>
              </a:spcBef>
              <a:spcAft>
                <a:spcPts val="0"/>
              </a:spcAft>
              <a:buNone/>
            </a:pPr>
            <a:r>
              <a:t/>
            </a:r>
            <a:endParaRPr b="1" sz="1600">
              <a:solidFill>
                <a:srgbClr val="044458"/>
              </a:solidFill>
              <a:highlight>
                <a:srgbClr val="FFFF00"/>
              </a:highlight>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p45" title="00_necesidad_intervencion_manual_proceso.png"/>
          <p:cNvPicPr preferRelativeResize="0"/>
          <p:nvPr/>
        </p:nvPicPr>
        <p:blipFill rotWithShape="1">
          <a:blip r:embed="rId3">
            <a:alphaModFix/>
          </a:blip>
          <a:srcRect b="0" l="0" r="0" t="0"/>
          <a:stretch/>
        </p:blipFill>
        <p:spPr>
          <a:xfrm>
            <a:off x="7349200" y="-210975"/>
            <a:ext cx="1794801" cy="1196541"/>
          </a:xfrm>
          <a:prstGeom prst="rect">
            <a:avLst/>
          </a:prstGeom>
          <a:noFill/>
          <a:ln>
            <a:noFill/>
          </a:ln>
        </p:spPr>
      </p:pic>
      <p:sp>
        <p:nvSpPr>
          <p:cNvPr id="381" name="Google Shape;381;p45"/>
          <p:cNvSpPr txBox="1"/>
          <p:nvPr/>
        </p:nvSpPr>
        <p:spPr>
          <a:xfrm>
            <a:off x="283350" y="1138771"/>
            <a:ext cx="8634600" cy="215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a:solidFill>
                <a:schemeClr val="accent1"/>
              </a:solidFill>
              <a:latin typeface="IBM Plex Sans"/>
              <a:ea typeface="IBM Plex Sans"/>
              <a:cs typeface="IBM Plex Sans"/>
              <a:sym typeface="IBM Plex Sans"/>
            </a:endParaRPr>
          </a:p>
        </p:txBody>
      </p:sp>
      <p:sp>
        <p:nvSpPr>
          <p:cNvPr id="382" name="Google Shape;382;p45"/>
          <p:cNvSpPr txBox="1"/>
          <p:nvPr/>
        </p:nvSpPr>
        <p:spPr>
          <a:xfrm>
            <a:off x="283350" y="568850"/>
            <a:ext cx="6624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accent2"/>
                </a:solidFill>
                <a:latin typeface="Montserrat"/>
                <a:ea typeface="Montserrat"/>
                <a:cs typeface="Montserrat"/>
                <a:sym typeface="Montserrat"/>
              </a:rPr>
              <a:t>Modelo</a:t>
            </a:r>
            <a:endParaRPr b="1" sz="2500">
              <a:solidFill>
                <a:schemeClr val="accent2"/>
              </a:solidFill>
              <a:latin typeface="Montserrat"/>
              <a:ea typeface="Montserrat"/>
              <a:cs typeface="Montserrat"/>
              <a:sym typeface="Montserrat"/>
            </a:endParaRPr>
          </a:p>
          <a:p>
            <a:pPr indent="0" lvl="0" marL="0" rtl="0" algn="l">
              <a:spcBef>
                <a:spcPts val="0"/>
              </a:spcBef>
              <a:spcAft>
                <a:spcPts val="0"/>
              </a:spcAft>
              <a:buNone/>
            </a:pPr>
            <a:r>
              <a:t/>
            </a:r>
            <a:endParaRPr b="1" i="1" sz="1100">
              <a:solidFill>
                <a:schemeClr val="accent2"/>
              </a:solidFill>
              <a:latin typeface="Montserrat"/>
              <a:ea typeface="Montserrat"/>
              <a:cs typeface="Montserrat"/>
              <a:sym typeface="Montserrat"/>
            </a:endParaRPr>
          </a:p>
        </p:txBody>
      </p:sp>
      <p:sp>
        <p:nvSpPr>
          <p:cNvPr id="383" name="Google Shape;383;p45"/>
          <p:cNvSpPr txBox="1"/>
          <p:nvPr/>
        </p:nvSpPr>
        <p:spPr>
          <a:xfrm>
            <a:off x="283350" y="1428075"/>
            <a:ext cx="8001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chemeClr val="accent1"/>
              </a:solidFill>
              <a:latin typeface="IBM Plex Sans"/>
              <a:ea typeface="IBM Plex Sans"/>
              <a:cs typeface="IBM Plex Sans"/>
              <a:sym typeface="IBM Plex Sans"/>
            </a:endParaRPr>
          </a:p>
        </p:txBody>
      </p:sp>
      <p:sp>
        <p:nvSpPr>
          <p:cNvPr id="384" name="Google Shape;384;p45"/>
          <p:cNvSpPr txBox="1"/>
          <p:nvPr/>
        </p:nvSpPr>
        <p:spPr>
          <a:xfrm>
            <a:off x="100250" y="1177875"/>
            <a:ext cx="8250300" cy="1031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100">
                <a:solidFill>
                  <a:schemeClr val="accent1"/>
                </a:solidFill>
                <a:latin typeface="IBM Plex Sans"/>
                <a:ea typeface="IBM Plex Sans"/>
                <a:cs typeface="IBM Plex Sans"/>
                <a:sym typeface="IBM Plex Sans"/>
              </a:rPr>
              <a:t>La propuesta de modelado se centró en visión por computadora para inspección de soldadura en tiempo real. Se seleccionó un detector de objetos de la familia YOLOv5 por su equilibrio entre precisión y latencia, con transferencia de aprendizaje sobre pesos pre-entrenados. El entrenamiento se diseñó para ser robusto a variaciones de iluminación, reflejos y condiciones del proceso</a:t>
            </a:r>
            <a:r>
              <a:rPr lang="en" sz="1100">
                <a:solidFill>
                  <a:schemeClr val="accent1"/>
                </a:solidFill>
                <a:highlight>
                  <a:srgbClr val="FFFF00"/>
                </a:highlight>
                <a:latin typeface="IBM Plex Sans"/>
                <a:ea typeface="IBM Plex Sans"/>
                <a:cs typeface="IBM Plex Sans"/>
                <a:sym typeface="IBM Plex Sans"/>
              </a:rPr>
              <a:t>, y se integró con la arquitectura dual (32/64 bits) mediante sockets para llevar el cómputo pesado al entorno moderno sin tocar el sistema legado(puede eliminarse y se prosigue en infraestructura).</a:t>
            </a:r>
            <a:endParaRPr sz="1100">
              <a:solidFill>
                <a:schemeClr val="accent1"/>
              </a:solidFill>
              <a:highlight>
                <a:srgbClr val="FFFF00"/>
              </a:highlight>
              <a:latin typeface="IBM Plex Sans"/>
              <a:ea typeface="IBM Plex Sans"/>
              <a:cs typeface="IBM Plex Sans"/>
              <a:sym typeface="IBM Plex Sans"/>
            </a:endParaRPr>
          </a:p>
        </p:txBody>
      </p:sp>
      <p:pic>
        <p:nvPicPr>
          <p:cNvPr id="385" name="Google Shape;385;p45" title="03a_AI_training_Concepto.png"/>
          <p:cNvPicPr preferRelativeResize="0"/>
          <p:nvPr/>
        </p:nvPicPr>
        <p:blipFill rotWithShape="1">
          <a:blip r:embed="rId4">
            <a:alphaModFix/>
          </a:blip>
          <a:srcRect b="0" l="0" r="0" t="0"/>
          <a:stretch/>
        </p:blipFill>
        <p:spPr>
          <a:xfrm>
            <a:off x="6147575" y="2209275"/>
            <a:ext cx="2567224" cy="1711501"/>
          </a:xfrm>
          <a:prstGeom prst="rect">
            <a:avLst/>
          </a:prstGeom>
          <a:noFill/>
          <a:ln>
            <a:noFill/>
          </a:ln>
        </p:spPr>
      </p:pic>
      <p:sp>
        <p:nvSpPr>
          <p:cNvPr id="386" name="Google Shape;386;p45"/>
          <p:cNvSpPr txBox="1"/>
          <p:nvPr/>
        </p:nvSpPr>
        <p:spPr>
          <a:xfrm>
            <a:off x="197400" y="2255700"/>
            <a:ext cx="59502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t/>
            </a:r>
            <a:endParaRPr sz="1100">
              <a:solidFill>
                <a:schemeClr val="accent1"/>
              </a:solidFill>
              <a:latin typeface="IBM Plex Sans"/>
              <a:ea typeface="IBM Plex Sans"/>
              <a:cs typeface="IBM Plex Sans"/>
              <a:sym typeface="IBM Plex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6"/>
          <p:cNvSpPr/>
          <p:nvPr/>
        </p:nvSpPr>
        <p:spPr>
          <a:xfrm>
            <a:off x="181782" y="1386208"/>
            <a:ext cx="3381600" cy="409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rPr b="1" lang="en" sz="1500">
                <a:solidFill>
                  <a:srgbClr val="7F7F7F"/>
                </a:solidFill>
                <a:latin typeface="Calibri"/>
                <a:ea typeface="Calibri"/>
                <a:cs typeface="Calibri"/>
                <a:sym typeface="Calibri"/>
              </a:rPr>
              <a:t>Desripccion / texto</a:t>
            </a:r>
            <a:endParaRPr b="1" i="1" sz="1500" u="none" cap="none" strike="noStrike">
              <a:solidFill>
                <a:srgbClr val="7F7F7F"/>
              </a:solidFill>
              <a:latin typeface="Calibri"/>
              <a:ea typeface="Calibri"/>
              <a:cs typeface="Calibri"/>
              <a:sym typeface="Calibri"/>
            </a:endParaRPr>
          </a:p>
        </p:txBody>
      </p:sp>
      <p:grpSp>
        <p:nvGrpSpPr>
          <p:cNvPr descr="This image is an icon of three human beings. " id="393" name="Google Shape;393;p46"/>
          <p:cNvGrpSpPr/>
          <p:nvPr/>
        </p:nvGrpSpPr>
        <p:grpSpPr>
          <a:xfrm>
            <a:off x="3820156" y="4041765"/>
            <a:ext cx="544195" cy="441684"/>
            <a:chOff x="-27444701" y="-10180638"/>
            <a:chExt cx="10883902" cy="10153650"/>
          </a:xfrm>
        </p:grpSpPr>
        <p:sp>
          <p:nvSpPr>
            <p:cNvPr id="394" name="Google Shape;394;p46"/>
            <p:cNvSpPr/>
            <p:nvPr/>
          </p:nvSpPr>
          <p:spPr>
            <a:xfrm>
              <a:off x="-22969538" y="-10180638"/>
              <a:ext cx="1906587" cy="1978024"/>
            </a:xfrm>
            <a:custGeom>
              <a:rect b="b" l="l" r="r" t="t"/>
              <a:pathLst>
                <a:path extrusionOk="0" h="664" w="639">
                  <a:moveTo>
                    <a:pt x="554" y="327"/>
                  </a:moveTo>
                  <a:cubicBezTo>
                    <a:pt x="553" y="410"/>
                    <a:pt x="510" y="485"/>
                    <a:pt x="438" y="526"/>
                  </a:cubicBezTo>
                  <a:cubicBezTo>
                    <a:pt x="365" y="569"/>
                    <a:pt x="275" y="564"/>
                    <a:pt x="204" y="521"/>
                  </a:cubicBezTo>
                  <a:cubicBezTo>
                    <a:pt x="133" y="478"/>
                    <a:pt x="94" y="398"/>
                    <a:pt x="97" y="316"/>
                  </a:cubicBezTo>
                  <a:cubicBezTo>
                    <a:pt x="99" y="234"/>
                    <a:pt x="150" y="161"/>
                    <a:pt x="222" y="123"/>
                  </a:cubicBezTo>
                  <a:cubicBezTo>
                    <a:pt x="292" y="85"/>
                    <a:pt x="379" y="92"/>
                    <a:pt x="447" y="133"/>
                  </a:cubicBezTo>
                  <a:cubicBezTo>
                    <a:pt x="514" y="174"/>
                    <a:pt x="553" y="249"/>
                    <a:pt x="554" y="327"/>
                  </a:cubicBezTo>
                  <a:cubicBezTo>
                    <a:pt x="555" y="381"/>
                    <a:pt x="639" y="381"/>
                    <a:pt x="638" y="327"/>
                  </a:cubicBezTo>
                  <a:cubicBezTo>
                    <a:pt x="637" y="232"/>
                    <a:pt x="594" y="141"/>
                    <a:pt x="519" y="82"/>
                  </a:cubicBezTo>
                  <a:cubicBezTo>
                    <a:pt x="441" y="21"/>
                    <a:pt x="340" y="0"/>
                    <a:pt x="244" y="25"/>
                  </a:cubicBezTo>
                  <a:cubicBezTo>
                    <a:pt x="154" y="48"/>
                    <a:pt x="76" y="116"/>
                    <a:pt x="39" y="200"/>
                  </a:cubicBezTo>
                  <a:cubicBezTo>
                    <a:pt x="0" y="292"/>
                    <a:pt x="5" y="395"/>
                    <a:pt x="53" y="482"/>
                  </a:cubicBezTo>
                  <a:cubicBezTo>
                    <a:pt x="122" y="606"/>
                    <a:pt x="271" y="664"/>
                    <a:pt x="407" y="629"/>
                  </a:cubicBezTo>
                  <a:cubicBezTo>
                    <a:pt x="543" y="594"/>
                    <a:pt x="637" y="466"/>
                    <a:pt x="638" y="327"/>
                  </a:cubicBezTo>
                  <a:cubicBezTo>
                    <a:pt x="639" y="273"/>
                    <a:pt x="555" y="273"/>
                    <a:pt x="554" y="327"/>
                  </a:cubicBezTo>
                  <a:close/>
                </a:path>
              </a:pathLst>
            </a:custGeom>
            <a:solidFill>
              <a:srgbClr val="7F7F7F"/>
            </a:solidFill>
            <a:ln>
              <a:noFill/>
            </a:ln>
          </p:spPr>
          <p:txBody>
            <a:bodyPr anchorCtr="0" anchor="t" bIns="41800" lIns="83625" spcFirstLastPara="1" rIns="83625" wrap="square" tIns="418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2060"/>
                </a:solidFill>
                <a:latin typeface="Calibri"/>
                <a:ea typeface="Calibri"/>
                <a:cs typeface="Calibri"/>
                <a:sym typeface="Calibri"/>
              </a:endParaRPr>
            </a:p>
          </p:txBody>
        </p:sp>
        <p:sp>
          <p:nvSpPr>
            <p:cNvPr id="395" name="Google Shape;395;p46"/>
            <p:cNvSpPr/>
            <p:nvPr/>
          </p:nvSpPr>
          <p:spPr>
            <a:xfrm>
              <a:off x="-23596600" y="-8610601"/>
              <a:ext cx="3186114" cy="2139951"/>
            </a:xfrm>
            <a:custGeom>
              <a:rect b="b" l="l" r="r" t="t"/>
              <a:pathLst>
                <a:path extrusionOk="0" h="718" w="1068">
                  <a:moveTo>
                    <a:pt x="846" y="102"/>
                  </a:moveTo>
                  <a:cubicBezTo>
                    <a:pt x="924" y="152"/>
                    <a:pt x="975" y="237"/>
                    <a:pt x="981" y="330"/>
                  </a:cubicBezTo>
                  <a:cubicBezTo>
                    <a:pt x="984" y="379"/>
                    <a:pt x="981" y="430"/>
                    <a:pt x="981" y="480"/>
                  </a:cubicBezTo>
                  <a:cubicBezTo>
                    <a:pt x="981" y="506"/>
                    <a:pt x="981" y="533"/>
                    <a:pt x="981" y="559"/>
                  </a:cubicBezTo>
                  <a:cubicBezTo>
                    <a:pt x="981" y="583"/>
                    <a:pt x="978" y="601"/>
                    <a:pt x="961" y="618"/>
                  </a:cubicBezTo>
                  <a:cubicBezTo>
                    <a:pt x="941" y="638"/>
                    <a:pt x="910" y="634"/>
                    <a:pt x="882" y="634"/>
                  </a:cubicBezTo>
                  <a:cubicBezTo>
                    <a:pt x="659" y="634"/>
                    <a:pt x="436" y="634"/>
                    <a:pt x="214" y="634"/>
                  </a:cubicBezTo>
                  <a:cubicBezTo>
                    <a:pt x="193" y="634"/>
                    <a:pt x="173" y="634"/>
                    <a:pt x="152" y="634"/>
                  </a:cubicBezTo>
                  <a:cubicBezTo>
                    <a:pt x="117" y="634"/>
                    <a:pt x="90" y="606"/>
                    <a:pt x="90" y="571"/>
                  </a:cubicBezTo>
                  <a:cubicBezTo>
                    <a:pt x="89" y="556"/>
                    <a:pt x="90" y="540"/>
                    <a:pt x="90" y="524"/>
                  </a:cubicBezTo>
                  <a:cubicBezTo>
                    <a:pt x="90" y="468"/>
                    <a:pt x="90" y="412"/>
                    <a:pt x="90" y="355"/>
                  </a:cubicBezTo>
                  <a:cubicBezTo>
                    <a:pt x="90" y="276"/>
                    <a:pt x="117" y="202"/>
                    <a:pt x="173" y="144"/>
                  </a:cubicBezTo>
                  <a:cubicBezTo>
                    <a:pt x="188" y="129"/>
                    <a:pt x="204" y="116"/>
                    <a:pt x="222" y="104"/>
                  </a:cubicBezTo>
                  <a:cubicBezTo>
                    <a:pt x="267" y="74"/>
                    <a:pt x="225" y="2"/>
                    <a:pt x="180" y="31"/>
                  </a:cubicBezTo>
                  <a:cubicBezTo>
                    <a:pt x="94" y="88"/>
                    <a:pt x="32" y="175"/>
                    <a:pt x="13" y="277"/>
                  </a:cubicBezTo>
                  <a:cubicBezTo>
                    <a:pt x="2" y="333"/>
                    <a:pt x="6" y="391"/>
                    <a:pt x="6" y="448"/>
                  </a:cubicBezTo>
                  <a:cubicBezTo>
                    <a:pt x="6" y="499"/>
                    <a:pt x="0" y="554"/>
                    <a:pt x="9" y="604"/>
                  </a:cubicBezTo>
                  <a:cubicBezTo>
                    <a:pt x="23" y="676"/>
                    <a:pt x="92" y="718"/>
                    <a:pt x="161" y="718"/>
                  </a:cubicBezTo>
                  <a:cubicBezTo>
                    <a:pt x="375" y="718"/>
                    <a:pt x="590" y="718"/>
                    <a:pt x="805" y="718"/>
                  </a:cubicBezTo>
                  <a:cubicBezTo>
                    <a:pt x="839" y="718"/>
                    <a:pt x="873" y="718"/>
                    <a:pt x="908" y="718"/>
                  </a:cubicBezTo>
                  <a:cubicBezTo>
                    <a:pt x="977" y="718"/>
                    <a:pt x="1035" y="682"/>
                    <a:pt x="1059" y="615"/>
                  </a:cubicBezTo>
                  <a:cubicBezTo>
                    <a:pt x="1066" y="593"/>
                    <a:pt x="1065" y="568"/>
                    <a:pt x="1065" y="545"/>
                  </a:cubicBezTo>
                  <a:cubicBezTo>
                    <a:pt x="1065" y="515"/>
                    <a:pt x="1065" y="486"/>
                    <a:pt x="1065" y="456"/>
                  </a:cubicBezTo>
                  <a:cubicBezTo>
                    <a:pt x="1065" y="400"/>
                    <a:pt x="1068" y="344"/>
                    <a:pt x="1060" y="288"/>
                  </a:cubicBezTo>
                  <a:cubicBezTo>
                    <a:pt x="1045" y="182"/>
                    <a:pt x="978" y="87"/>
                    <a:pt x="888" y="30"/>
                  </a:cubicBezTo>
                  <a:cubicBezTo>
                    <a:pt x="843" y="0"/>
                    <a:pt x="801" y="73"/>
                    <a:pt x="846" y="102"/>
                  </a:cubicBezTo>
                  <a:close/>
                </a:path>
              </a:pathLst>
            </a:custGeom>
            <a:solidFill>
              <a:srgbClr val="7F7F7F"/>
            </a:solidFill>
            <a:ln>
              <a:noFill/>
            </a:ln>
          </p:spPr>
          <p:txBody>
            <a:bodyPr anchorCtr="0" anchor="t" bIns="41800" lIns="83625" spcFirstLastPara="1" rIns="83625" wrap="square" tIns="418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2060"/>
                </a:solidFill>
                <a:latin typeface="Calibri"/>
                <a:ea typeface="Calibri"/>
                <a:cs typeface="Calibri"/>
                <a:sym typeface="Calibri"/>
              </a:endParaRPr>
            </a:p>
          </p:txBody>
        </p:sp>
        <p:sp>
          <p:nvSpPr>
            <p:cNvPr id="396" name="Google Shape;396;p46"/>
            <p:cNvSpPr/>
            <p:nvPr/>
          </p:nvSpPr>
          <p:spPr>
            <a:xfrm>
              <a:off x="-26819225" y="-3736976"/>
              <a:ext cx="1903412" cy="1978024"/>
            </a:xfrm>
            <a:custGeom>
              <a:rect b="b" l="l" r="r" t="t"/>
              <a:pathLst>
                <a:path extrusionOk="0" h="664" w="638">
                  <a:moveTo>
                    <a:pt x="554" y="327"/>
                  </a:moveTo>
                  <a:cubicBezTo>
                    <a:pt x="553" y="410"/>
                    <a:pt x="509" y="485"/>
                    <a:pt x="437" y="527"/>
                  </a:cubicBezTo>
                  <a:cubicBezTo>
                    <a:pt x="365" y="569"/>
                    <a:pt x="274" y="564"/>
                    <a:pt x="203" y="521"/>
                  </a:cubicBezTo>
                  <a:cubicBezTo>
                    <a:pt x="133" y="478"/>
                    <a:pt x="94" y="398"/>
                    <a:pt x="96" y="316"/>
                  </a:cubicBezTo>
                  <a:cubicBezTo>
                    <a:pt x="99" y="234"/>
                    <a:pt x="150" y="161"/>
                    <a:pt x="222" y="123"/>
                  </a:cubicBezTo>
                  <a:cubicBezTo>
                    <a:pt x="292" y="86"/>
                    <a:pt x="379" y="92"/>
                    <a:pt x="446" y="133"/>
                  </a:cubicBezTo>
                  <a:cubicBezTo>
                    <a:pt x="514" y="174"/>
                    <a:pt x="553" y="250"/>
                    <a:pt x="554" y="327"/>
                  </a:cubicBezTo>
                  <a:cubicBezTo>
                    <a:pt x="554" y="381"/>
                    <a:pt x="638" y="382"/>
                    <a:pt x="638" y="327"/>
                  </a:cubicBezTo>
                  <a:cubicBezTo>
                    <a:pt x="637" y="232"/>
                    <a:pt x="594" y="141"/>
                    <a:pt x="519" y="82"/>
                  </a:cubicBezTo>
                  <a:cubicBezTo>
                    <a:pt x="441" y="21"/>
                    <a:pt x="340" y="0"/>
                    <a:pt x="244" y="25"/>
                  </a:cubicBezTo>
                  <a:cubicBezTo>
                    <a:pt x="154" y="48"/>
                    <a:pt x="76" y="116"/>
                    <a:pt x="39" y="201"/>
                  </a:cubicBezTo>
                  <a:cubicBezTo>
                    <a:pt x="0" y="292"/>
                    <a:pt x="5" y="395"/>
                    <a:pt x="53" y="482"/>
                  </a:cubicBezTo>
                  <a:cubicBezTo>
                    <a:pt x="122" y="606"/>
                    <a:pt x="271" y="664"/>
                    <a:pt x="406" y="630"/>
                  </a:cubicBezTo>
                  <a:cubicBezTo>
                    <a:pt x="542" y="595"/>
                    <a:pt x="636" y="466"/>
                    <a:pt x="638" y="327"/>
                  </a:cubicBezTo>
                  <a:cubicBezTo>
                    <a:pt x="638" y="273"/>
                    <a:pt x="554" y="273"/>
                    <a:pt x="554" y="327"/>
                  </a:cubicBezTo>
                  <a:close/>
                </a:path>
              </a:pathLst>
            </a:custGeom>
            <a:solidFill>
              <a:srgbClr val="7F7F7F"/>
            </a:solidFill>
            <a:ln>
              <a:noFill/>
            </a:ln>
          </p:spPr>
          <p:txBody>
            <a:bodyPr anchorCtr="0" anchor="t" bIns="41800" lIns="83625" spcFirstLastPara="1" rIns="83625" wrap="square" tIns="418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2060"/>
                </a:solidFill>
                <a:latin typeface="Calibri"/>
                <a:ea typeface="Calibri"/>
                <a:cs typeface="Calibri"/>
                <a:sym typeface="Calibri"/>
              </a:endParaRPr>
            </a:p>
          </p:txBody>
        </p:sp>
        <p:sp>
          <p:nvSpPr>
            <p:cNvPr id="397" name="Google Shape;397;p46"/>
            <p:cNvSpPr/>
            <p:nvPr/>
          </p:nvSpPr>
          <p:spPr>
            <a:xfrm>
              <a:off x="-27444701" y="-2163763"/>
              <a:ext cx="3182938" cy="2136775"/>
            </a:xfrm>
            <a:custGeom>
              <a:rect b="b" l="l" r="r" t="t"/>
              <a:pathLst>
                <a:path extrusionOk="0" h="717" w="1067">
                  <a:moveTo>
                    <a:pt x="846" y="102"/>
                  </a:moveTo>
                  <a:cubicBezTo>
                    <a:pt x="924" y="152"/>
                    <a:pt x="974" y="236"/>
                    <a:pt x="980" y="329"/>
                  </a:cubicBezTo>
                  <a:cubicBezTo>
                    <a:pt x="983" y="379"/>
                    <a:pt x="981" y="429"/>
                    <a:pt x="981" y="479"/>
                  </a:cubicBezTo>
                  <a:cubicBezTo>
                    <a:pt x="981" y="505"/>
                    <a:pt x="981" y="532"/>
                    <a:pt x="981" y="558"/>
                  </a:cubicBezTo>
                  <a:cubicBezTo>
                    <a:pt x="981" y="582"/>
                    <a:pt x="978" y="600"/>
                    <a:pt x="961" y="617"/>
                  </a:cubicBezTo>
                  <a:cubicBezTo>
                    <a:pt x="940" y="637"/>
                    <a:pt x="910" y="633"/>
                    <a:pt x="882" y="633"/>
                  </a:cubicBezTo>
                  <a:cubicBezTo>
                    <a:pt x="659" y="633"/>
                    <a:pt x="436" y="633"/>
                    <a:pt x="213" y="633"/>
                  </a:cubicBezTo>
                  <a:cubicBezTo>
                    <a:pt x="193" y="633"/>
                    <a:pt x="172" y="633"/>
                    <a:pt x="152" y="633"/>
                  </a:cubicBezTo>
                  <a:cubicBezTo>
                    <a:pt x="117" y="633"/>
                    <a:pt x="90" y="605"/>
                    <a:pt x="89" y="571"/>
                  </a:cubicBezTo>
                  <a:cubicBezTo>
                    <a:pt x="89" y="555"/>
                    <a:pt x="89" y="539"/>
                    <a:pt x="89" y="523"/>
                  </a:cubicBezTo>
                  <a:cubicBezTo>
                    <a:pt x="89" y="467"/>
                    <a:pt x="89" y="411"/>
                    <a:pt x="89" y="355"/>
                  </a:cubicBezTo>
                  <a:cubicBezTo>
                    <a:pt x="89" y="275"/>
                    <a:pt x="117" y="201"/>
                    <a:pt x="172" y="144"/>
                  </a:cubicBezTo>
                  <a:cubicBezTo>
                    <a:pt x="187" y="128"/>
                    <a:pt x="204" y="115"/>
                    <a:pt x="222" y="103"/>
                  </a:cubicBezTo>
                  <a:cubicBezTo>
                    <a:pt x="267" y="74"/>
                    <a:pt x="225" y="1"/>
                    <a:pt x="179" y="31"/>
                  </a:cubicBezTo>
                  <a:cubicBezTo>
                    <a:pt x="93" y="87"/>
                    <a:pt x="32" y="174"/>
                    <a:pt x="12" y="276"/>
                  </a:cubicBezTo>
                  <a:cubicBezTo>
                    <a:pt x="1" y="332"/>
                    <a:pt x="5" y="391"/>
                    <a:pt x="5" y="447"/>
                  </a:cubicBezTo>
                  <a:cubicBezTo>
                    <a:pt x="5" y="498"/>
                    <a:pt x="0" y="553"/>
                    <a:pt x="9" y="604"/>
                  </a:cubicBezTo>
                  <a:cubicBezTo>
                    <a:pt x="22" y="675"/>
                    <a:pt x="92" y="717"/>
                    <a:pt x="161" y="717"/>
                  </a:cubicBezTo>
                  <a:cubicBezTo>
                    <a:pt x="375" y="717"/>
                    <a:pt x="590" y="717"/>
                    <a:pt x="804" y="717"/>
                  </a:cubicBezTo>
                  <a:cubicBezTo>
                    <a:pt x="839" y="717"/>
                    <a:pt x="873" y="717"/>
                    <a:pt x="907" y="717"/>
                  </a:cubicBezTo>
                  <a:cubicBezTo>
                    <a:pt x="977" y="717"/>
                    <a:pt x="1035" y="681"/>
                    <a:pt x="1058" y="614"/>
                  </a:cubicBezTo>
                  <a:cubicBezTo>
                    <a:pt x="1066" y="592"/>
                    <a:pt x="1065" y="568"/>
                    <a:pt x="1065" y="544"/>
                  </a:cubicBezTo>
                  <a:cubicBezTo>
                    <a:pt x="1065" y="515"/>
                    <a:pt x="1065" y="485"/>
                    <a:pt x="1065" y="455"/>
                  </a:cubicBezTo>
                  <a:cubicBezTo>
                    <a:pt x="1065" y="399"/>
                    <a:pt x="1067" y="343"/>
                    <a:pt x="1060" y="287"/>
                  </a:cubicBezTo>
                  <a:cubicBezTo>
                    <a:pt x="1045" y="181"/>
                    <a:pt x="977" y="86"/>
                    <a:pt x="888" y="29"/>
                  </a:cubicBezTo>
                  <a:cubicBezTo>
                    <a:pt x="842" y="0"/>
                    <a:pt x="800" y="72"/>
                    <a:pt x="846" y="102"/>
                  </a:cubicBezTo>
                  <a:close/>
                </a:path>
              </a:pathLst>
            </a:custGeom>
            <a:solidFill>
              <a:srgbClr val="7F7F7F"/>
            </a:solidFill>
            <a:ln>
              <a:noFill/>
            </a:ln>
          </p:spPr>
          <p:txBody>
            <a:bodyPr anchorCtr="0" anchor="t" bIns="41800" lIns="83625" spcFirstLastPara="1" rIns="83625" wrap="square" tIns="418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2060"/>
                </a:solidFill>
                <a:latin typeface="Calibri"/>
                <a:ea typeface="Calibri"/>
                <a:cs typeface="Calibri"/>
                <a:sym typeface="Calibri"/>
              </a:endParaRPr>
            </a:p>
          </p:txBody>
        </p:sp>
        <p:sp>
          <p:nvSpPr>
            <p:cNvPr id="398" name="Google Shape;398;p46"/>
            <p:cNvSpPr/>
            <p:nvPr/>
          </p:nvSpPr>
          <p:spPr>
            <a:xfrm>
              <a:off x="-19121438" y="-3736976"/>
              <a:ext cx="1906587" cy="1978024"/>
            </a:xfrm>
            <a:custGeom>
              <a:rect b="b" l="l" r="r" t="t"/>
              <a:pathLst>
                <a:path extrusionOk="0" h="664" w="639">
                  <a:moveTo>
                    <a:pt x="555" y="327"/>
                  </a:moveTo>
                  <a:cubicBezTo>
                    <a:pt x="554" y="410"/>
                    <a:pt x="510" y="485"/>
                    <a:pt x="438" y="527"/>
                  </a:cubicBezTo>
                  <a:cubicBezTo>
                    <a:pt x="366" y="569"/>
                    <a:pt x="275" y="564"/>
                    <a:pt x="204" y="521"/>
                  </a:cubicBezTo>
                  <a:cubicBezTo>
                    <a:pt x="133" y="478"/>
                    <a:pt x="95" y="398"/>
                    <a:pt x="97" y="316"/>
                  </a:cubicBezTo>
                  <a:cubicBezTo>
                    <a:pt x="100" y="234"/>
                    <a:pt x="151" y="161"/>
                    <a:pt x="222" y="123"/>
                  </a:cubicBezTo>
                  <a:cubicBezTo>
                    <a:pt x="293" y="86"/>
                    <a:pt x="380" y="92"/>
                    <a:pt x="447" y="133"/>
                  </a:cubicBezTo>
                  <a:cubicBezTo>
                    <a:pt x="514" y="174"/>
                    <a:pt x="554" y="250"/>
                    <a:pt x="555" y="327"/>
                  </a:cubicBezTo>
                  <a:cubicBezTo>
                    <a:pt x="555" y="381"/>
                    <a:pt x="639" y="382"/>
                    <a:pt x="639" y="327"/>
                  </a:cubicBezTo>
                  <a:cubicBezTo>
                    <a:pt x="638" y="232"/>
                    <a:pt x="595" y="141"/>
                    <a:pt x="519" y="82"/>
                  </a:cubicBezTo>
                  <a:cubicBezTo>
                    <a:pt x="441" y="21"/>
                    <a:pt x="340" y="0"/>
                    <a:pt x="244" y="25"/>
                  </a:cubicBezTo>
                  <a:cubicBezTo>
                    <a:pt x="154" y="48"/>
                    <a:pt x="77" y="116"/>
                    <a:pt x="40" y="201"/>
                  </a:cubicBezTo>
                  <a:cubicBezTo>
                    <a:pt x="0" y="292"/>
                    <a:pt x="5" y="395"/>
                    <a:pt x="54" y="482"/>
                  </a:cubicBezTo>
                  <a:cubicBezTo>
                    <a:pt x="123" y="606"/>
                    <a:pt x="272" y="664"/>
                    <a:pt x="407" y="630"/>
                  </a:cubicBezTo>
                  <a:cubicBezTo>
                    <a:pt x="543" y="595"/>
                    <a:pt x="637" y="466"/>
                    <a:pt x="639" y="327"/>
                  </a:cubicBezTo>
                  <a:cubicBezTo>
                    <a:pt x="639" y="273"/>
                    <a:pt x="555" y="273"/>
                    <a:pt x="555" y="327"/>
                  </a:cubicBezTo>
                  <a:close/>
                </a:path>
              </a:pathLst>
            </a:custGeom>
            <a:solidFill>
              <a:srgbClr val="7F7F7F"/>
            </a:solidFill>
            <a:ln>
              <a:noFill/>
            </a:ln>
          </p:spPr>
          <p:txBody>
            <a:bodyPr anchorCtr="0" anchor="t" bIns="41800" lIns="83625" spcFirstLastPara="1" rIns="83625" wrap="square" tIns="418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2060"/>
                </a:solidFill>
                <a:latin typeface="Calibri"/>
                <a:ea typeface="Calibri"/>
                <a:cs typeface="Calibri"/>
                <a:sym typeface="Calibri"/>
              </a:endParaRPr>
            </a:p>
          </p:txBody>
        </p:sp>
        <p:sp>
          <p:nvSpPr>
            <p:cNvPr id="399" name="Google Shape;399;p46"/>
            <p:cNvSpPr/>
            <p:nvPr/>
          </p:nvSpPr>
          <p:spPr>
            <a:xfrm>
              <a:off x="-19746913" y="-2163763"/>
              <a:ext cx="3186114" cy="2136775"/>
            </a:xfrm>
            <a:custGeom>
              <a:rect b="b" l="l" r="r" t="t"/>
              <a:pathLst>
                <a:path extrusionOk="0" h="717" w="1068">
                  <a:moveTo>
                    <a:pt x="846" y="102"/>
                  </a:moveTo>
                  <a:cubicBezTo>
                    <a:pt x="924" y="152"/>
                    <a:pt x="975" y="236"/>
                    <a:pt x="981" y="329"/>
                  </a:cubicBezTo>
                  <a:cubicBezTo>
                    <a:pt x="984" y="379"/>
                    <a:pt x="981" y="429"/>
                    <a:pt x="981" y="479"/>
                  </a:cubicBezTo>
                  <a:cubicBezTo>
                    <a:pt x="981" y="505"/>
                    <a:pt x="981" y="532"/>
                    <a:pt x="981" y="558"/>
                  </a:cubicBezTo>
                  <a:cubicBezTo>
                    <a:pt x="981" y="582"/>
                    <a:pt x="978" y="600"/>
                    <a:pt x="961" y="617"/>
                  </a:cubicBezTo>
                  <a:cubicBezTo>
                    <a:pt x="941" y="637"/>
                    <a:pt x="911" y="633"/>
                    <a:pt x="882" y="633"/>
                  </a:cubicBezTo>
                  <a:cubicBezTo>
                    <a:pt x="659" y="633"/>
                    <a:pt x="437" y="633"/>
                    <a:pt x="214" y="633"/>
                  </a:cubicBezTo>
                  <a:cubicBezTo>
                    <a:pt x="193" y="633"/>
                    <a:pt x="173" y="633"/>
                    <a:pt x="153" y="633"/>
                  </a:cubicBezTo>
                  <a:cubicBezTo>
                    <a:pt x="118" y="633"/>
                    <a:pt x="91" y="605"/>
                    <a:pt x="90" y="571"/>
                  </a:cubicBezTo>
                  <a:cubicBezTo>
                    <a:pt x="89" y="555"/>
                    <a:pt x="90" y="539"/>
                    <a:pt x="90" y="523"/>
                  </a:cubicBezTo>
                  <a:cubicBezTo>
                    <a:pt x="90" y="467"/>
                    <a:pt x="90" y="411"/>
                    <a:pt x="90" y="355"/>
                  </a:cubicBezTo>
                  <a:cubicBezTo>
                    <a:pt x="90" y="275"/>
                    <a:pt x="117" y="201"/>
                    <a:pt x="173" y="144"/>
                  </a:cubicBezTo>
                  <a:cubicBezTo>
                    <a:pt x="188" y="128"/>
                    <a:pt x="204" y="115"/>
                    <a:pt x="222" y="103"/>
                  </a:cubicBezTo>
                  <a:cubicBezTo>
                    <a:pt x="267" y="74"/>
                    <a:pt x="225" y="1"/>
                    <a:pt x="180" y="31"/>
                  </a:cubicBezTo>
                  <a:cubicBezTo>
                    <a:pt x="94" y="87"/>
                    <a:pt x="32" y="174"/>
                    <a:pt x="13" y="276"/>
                  </a:cubicBezTo>
                  <a:cubicBezTo>
                    <a:pt x="2" y="332"/>
                    <a:pt x="6" y="391"/>
                    <a:pt x="6" y="447"/>
                  </a:cubicBezTo>
                  <a:cubicBezTo>
                    <a:pt x="6" y="498"/>
                    <a:pt x="0" y="553"/>
                    <a:pt x="10" y="604"/>
                  </a:cubicBezTo>
                  <a:cubicBezTo>
                    <a:pt x="23" y="675"/>
                    <a:pt x="93" y="717"/>
                    <a:pt x="161" y="717"/>
                  </a:cubicBezTo>
                  <a:cubicBezTo>
                    <a:pt x="376" y="717"/>
                    <a:pt x="590" y="717"/>
                    <a:pt x="805" y="717"/>
                  </a:cubicBezTo>
                  <a:cubicBezTo>
                    <a:pt x="839" y="717"/>
                    <a:pt x="874" y="717"/>
                    <a:pt x="908" y="717"/>
                  </a:cubicBezTo>
                  <a:cubicBezTo>
                    <a:pt x="978" y="717"/>
                    <a:pt x="1036" y="681"/>
                    <a:pt x="1059" y="614"/>
                  </a:cubicBezTo>
                  <a:cubicBezTo>
                    <a:pt x="1067" y="592"/>
                    <a:pt x="1065" y="568"/>
                    <a:pt x="1065" y="544"/>
                  </a:cubicBezTo>
                  <a:cubicBezTo>
                    <a:pt x="1065" y="515"/>
                    <a:pt x="1065" y="485"/>
                    <a:pt x="1065" y="455"/>
                  </a:cubicBezTo>
                  <a:cubicBezTo>
                    <a:pt x="1065" y="399"/>
                    <a:pt x="1068" y="343"/>
                    <a:pt x="1060" y="287"/>
                  </a:cubicBezTo>
                  <a:cubicBezTo>
                    <a:pt x="1046" y="181"/>
                    <a:pt x="978" y="86"/>
                    <a:pt x="889" y="29"/>
                  </a:cubicBezTo>
                  <a:cubicBezTo>
                    <a:pt x="843" y="0"/>
                    <a:pt x="801" y="72"/>
                    <a:pt x="846" y="102"/>
                  </a:cubicBezTo>
                  <a:close/>
                </a:path>
              </a:pathLst>
            </a:custGeom>
            <a:solidFill>
              <a:srgbClr val="7F7F7F"/>
            </a:solidFill>
            <a:ln>
              <a:noFill/>
            </a:ln>
          </p:spPr>
          <p:txBody>
            <a:bodyPr anchorCtr="0" anchor="t" bIns="41800" lIns="83625" spcFirstLastPara="1" rIns="83625" wrap="square" tIns="418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2060"/>
                </a:solidFill>
                <a:latin typeface="Calibri"/>
                <a:ea typeface="Calibri"/>
                <a:cs typeface="Calibri"/>
                <a:sym typeface="Calibri"/>
              </a:endParaRPr>
            </a:p>
          </p:txBody>
        </p:sp>
        <p:sp>
          <p:nvSpPr>
            <p:cNvPr id="400" name="Google Shape;400;p46"/>
            <p:cNvSpPr/>
            <p:nvPr/>
          </p:nvSpPr>
          <p:spPr>
            <a:xfrm>
              <a:off x="-22120225" y="-5770563"/>
              <a:ext cx="250825" cy="2101850"/>
            </a:xfrm>
            <a:custGeom>
              <a:rect b="b" l="l" r="r" t="t"/>
              <a:pathLst>
                <a:path extrusionOk="0" h="705" w="84">
                  <a:moveTo>
                    <a:pt x="0" y="54"/>
                  </a:moveTo>
                  <a:cubicBezTo>
                    <a:pt x="0" y="247"/>
                    <a:pt x="0" y="439"/>
                    <a:pt x="0" y="631"/>
                  </a:cubicBezTo>
                  <a:cubicBezTo>
                    <a:pt x="0" y="638"/>
                    <a:pt x="0" y="644"/>
                    <a:pt x="0" y="650"/>
                  </a:cubicBezTo>
                  <a:cubicBezTo>
                    <a:pt x="0" y="705"/>
                    <a:pt x="84" y="705"/>
                    <a:pt x="84" y="650"/>
                  </a:cubicBezTo>
                  <a:cubicBezTo>
                    <a:pt x="84" y="458"/>
                    <a:pt x="84" y="266"/>
                    <a:pt x="84" y="73"/>
                  </a:cubicBezTo>
                  <a:cubicBezTo>
                    <a:pt x="84" y="67"/>
                    <a:pt x="84" y="61"/>
                    <a:pt x="84" y="54"/>
                  </a:cubicBezTo>
                  <a:cubicBezTo>
                    <a:pt x="84" y="0"/>
                    <a:pt x="0" y="0"/>
                    <a:pt x="0" y="54"/>
                  </a:cubicBezTo>
                  <a:close/>
                </a:path>
              </a:pathLst>
            </a:custGeom>
            <a:solidFill>
              <a:srgbClr val="7F7F7F"/>
            </a:solidFill>
            <a:ln>
              <a:noFill/>
            </a:ln>
          </p:spPr>
          <p:txBody>
            <a:bodyPr anchorCtr="0" anchor="t" bIns="41800" lIns="83625" spcFirstLastPara="1" rIns="83625" wrap="square" tIns="418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2060"/>
                </a:solidFill>
                <a:latin typeface="Calibri"/>
                <a:ea typeface="Calibri"/>
                <a:cs typeface="Calibri"/>
                <a:sym typeface="Calibri"/>
              </a:endParaRPr>
            </a:p>
          </p:txBody>
        </p:sp>
        <p:sp>
          <p:nvSpPr>
            <p:cNvPr id="401" name="Google Shape;401;p46"/>
            <p:cNvSpPr/>
            <p:nvPr/>
          </p:nvSpPr>
          <p:spPr>
            <a:xfrm>
              <a:off x="-23742650" y="-4017963"/>
              <a:ext cx="1944688" cy="1266825"/>
            </a:xfrm>
            <a:custGeom>
              <a:rect b="b" l="l" r="r" t="t"/>
              <a:pathLst>
                <a:path extrusionOk="0" h="425" w="652">
                  <a:moveTo>
                    <a:pt x="89" y="398"/>
                  </a:moveTo>
                  <a:cubicBezTo>
                    <a:pt x="256" y="302"/>
                    <a:pt x="422" y="205"/>
                    <a:pt x="589" y="109"/>
                  </a:cubicBezTo>
                  <a:cubicBezTo>
                    <a:pt x="594" y="106"/>
                    <a:pt x="600" y="103"/>
                    <a:pt x="605" y="100"/>
                  </a:cubicBezTo>
                  <a:cubicBezTo>
                    <a:pt x="652" y="73"/>
                    <a:pt x="610" y="0"/>
                    <a:pt x="563" y="27"/>
                  </a:cubicBezTo>
                  <a:cubicBezTo>
                    <a:pt x="396" y="123"/>
                    <a:pt x="230" y="219"/>
                    <a:pt x="63" y="316"/>
                  </a:cubicBezTo>
                  <a:cubicBezTo>
                    <a:pt x="58" y="319"/>
                    <a:pt x="52" y="322"/>
                    <a:pt x="47" y="325"/>
                  </a:cubicBezTo>
                  <a:cubicBezTo>
                    <a:pt x="0" y="352"/>
                    <a:pt x="42" y="425"/>
                    <a:pt x="89" y="398"/>
                  </a:cubicBezTo>
                  <a:close/>
                </a:path>
              </a:pathLst>
            </a:custGeom>
            <a:solidFill>
              <a:srgbClr val="7F7F7F"/>
            </a:solidFill>
            <a:ln>
              <a:noFill/>
            </a:ln>
          </p:spPr>
          <p:txBody>
            <a:bodyPr anchorCtr="0" anchor="t" bIns="41800" lIns="83625" spcFirstLastPara="1" rIns="83625" wrap="square" tIns="418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2060"/>
                </a:solidFill>
                <a:latin typeface="Calibri"/>
                <a:ea typeface="Calibri"/>
                <a:cs typeface="Calibri"/>
                <a:sym typeface="Calibri"/>
              </a:endParaRPr>
            </a:p>
          </p:txBody>
        </p:sp>
        <p:sp>
          <p:nvSpPr>
            <p:cNvPr id="402" name="Google Shape;402;p46"/>
            <p:cNvSpPr/>
            <p:nvPr/>
          </p:nvSpPr>
          <p:spPr>
            <a:xfrm>
              <a:off x="-22191663" y="-4017963"/>
              <a:ext cx="1946275" cy="1266825"/>
            </a:xfrm>
            <a:custGeom>
              <a:rect b="b" l="l" r="r" t="t"/>
              <a:pathLst>
                <a:path extrusionOk="0" h="425" w="652">
                  <a:moveTo>
                    <a:pt x="605" y="325"/>
                  </a:moveTo>
                  <a:cubicBezTo>
                    <a:pt x="439" y="229"/>
                    <a:pt x="272" y="133"/>
                    <a:pt x="106" y="37"/>
                  </a:cubicBezTo>
                  <a:cubicBezTo>
                    <a:pt x="100" y="33"/>
                    <a:pt x="95" y="30"/>
                    <a:pt x="89" y="27"/>
                  </a:cubicBezTo>
                  <a:cubicBezTo>
                    <a:pt x="42" y="0"/>
                    <a:pt x="0" y="73"/>
                    <a:pt x="47" y="100"/>
                  </a:cubicBezTo>
                  <a:cubicBezTo>
                    <a:pt x="213" y="196"/>
                    <a:pt x="380" y="292"/>
                    <a:pt x="546" y="388"/>
                  </a:cubicBezTo>
                  <a:cubicBezTo>
                    <a:pt x="552" y="391"/>
                    <a:pt x="557" y="395"/>
                    <a:pt x="563" y="398"/>
                  </a:cubicBezTo>
                  <a:cubicBezTo>
                    <a:pt x="610" y="425"/>
                    <a:pt x="652" y="352"/>
                    <a:pt x="605" y="325"/>
                  </a:cubicBezTo>
                  <a:close/>
                </a:path>
              </a:pathLst>
            </a:custGeom>
            <a:solidFill>
              <a:srgbClr val="7F7F7F"/>
            </a:solidFill>
            <a:ln>
              <a:noFill/>
            </a:ln>
          </p:spPr>
          <p:txBody>
            <a:bodyPr anchorCtr="0" anchor="t" bIns="41800" lIns="83625" spcFirstLastPara="1" rIns="83625" wrap="square" tIns="418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2060"/>
                </a:solidFill>
                <a:latin typeface="Calibri"/>
                <a:ea typeface="Calibri"/>
                <a:cs typeface="Calibri"/>
                <a:sym typeface="Calibri"/>
              </a:endParaRPr>
            </a:p>
          </p:txBody>
        </p:sp>
      </p:grpSp>
      <p:sp>
        <p:nvSpPr>
          <p:cNvPr id="403" name="Google Shape;403;p46"/>
          <p:cNvSpPr/>
          <p:nvPr/>
        </p:nvSpPr>
        <p:spPr>
          <a:xfrm>
            <a:off x="181776" y="425033"/>
            <a:ext cx="3192000" cy="709500"/>
          </a:xfrm>
          <a:prstGeom prst="rect">
            <a:avLst/>
          </a:prstGeom>
          <a:noFill/>
          <a:ln>
            <a:noFill/>
          </a:ln>
        </p:spPr>
        <p:txBody>
          <a:bodyPr anchorCtr="0" anchor="t" bIns="25700" lIns="51425" spcFirstLastPara="1" rIns="51425" wrap="square" tIns="25700">
            <a:noAutofit/>
          </a:bodyPr>
          <a:lstStyle/>
          <a:p>
            <a:pPr indent="0" lvl="0" marL="0" marR="0" rtl="0" algn="l">
              <a:lnSpc>
                <a:spcPct val="100000"/>
              </a:lnSpc>
              <a:spcBef>
                <a:spcPts val="0"/>
              </a:spcBef>
              <a:spcAft>
                <a:spcPts val="0"/>
              </a:spcAft>
              <a:buClr>
                <a:srgbClr val="000000"/>
              </a:buClr>
              <a:buSzPts val="4700"/>
              <a:buFont typeface="Arial"/>
              <a:buNone/>
            </a:pPr>
            <a:r>
              <a:rPr b="1" lang="en" sz="4700">
                <a:solidFill>
                  <a:schemeClr val="accent2"/>
                </a:solidFill>
                <a:latin typeface="Quattrocento Sans"/>
                <a:ea typeface="Quattrocento Sans"/>
                <a:cs typeface="Quattrocento Sans"/>
                <a:sym typeface="Quattrocento Sans"/>
              </a:rPr>
              <a:t>Titulo</a:t>
            </a:r>
            <a:endParaRPr b="0" i="0" sz="800" u="none" cap="none" strike="noStrike">
              <a:solidFill>
                <a:srgbClr val="000000"/>
              </a:solidFill>
              <a:latin typeface="Arial"/>
              <a:ea typeface="Arial"/>
              <a:cs typeface="Arial"/>
              <a:sym typeface="Arial"/>
            </a:endParaRPr>
          </a:p>
        </p:txBody>
      </p:sp>
      <p:pic>
        <p:nvPicPr>
          <p:cNvPr id="404" name="Google Shape;404;p46" title="ChatGPT Image 2 oct 2025, 01_36_03 a.m..png"/>
          <p:cNvPicPr preferRelativeResize="0"/>
          <p:nvPr/>
        </p:nvPicPr>
        <p:blipFill rotWithShape="1">
          <a:blip r:embed="rId3">
            <a:alphaModFix/>
          </a:blip>
          <a:srcRect b="-6980" l="-3469" r="3470" t="6979"/>
          <a:stretch/>
        </p:blipFill>
        <p:spPr>
          <a:xfrm>
            <a:off x="2694481" y="793018"/>
            <a:ext cx="3869642" cy="580446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7"/>
          <p:cNvSpPr/>
          <p:nvPr/>
        </p:nvSpPr>
        <p:spPr>
          <a:xfrm>
            <a:off x="6375176" y="4408630"/>
            <a:ext cx="2652000" cy="160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i="1" sz="1100" u="sng">
              <a:solidFill>
                <a:schemeClr val="hlink"/>
              </a:solidFill>
              <a:latin typeface="Calibri"/>
              <a:ea typeface="Calibri"/>
              <a:cs typeface="Calibri"/>
              <a:sym typeface="Calibri"/>
            </a:endParaRPr>
          </a:p>
        </p:txBody>
      </p:sp>
      <p:sp>
        <p:nvSpPr>
          <p:cNvPr id="410" name="Google Shape;410;p47"/>
          <p:cNvSpPr/>
          <p:nvPr/>
        </p:nvSpPr>
        <p:spPr>
          <a:xfrm>
            <a:off x="950050" y="3163566"/>
            <a:ext cx="4493700" cy="1095000"/>
          </a:xfrm>
          <a:prstGeom prst="rect">
            <a:avLst/>
          </a:prstGeom>
          <a:noFill/>
          <a:ln>
            <a:noFill/>
          </a:ln>
        </p:spPr>
        <p:txBody>
          <a:bodyPr anchorCtr="0" anchor="t" bIns="0" lIns="0" spcFirstLastPara="1" rIns="0" wrap="square" tIns="0">
            <a:noAutofit/>
          </a:bodyPr>
          <a:lstStyle/>
          <a:p>
            <a:pPr indent="-279400" lvl="0" marL="457200" marR="0" rtl="0" algn="l">
              <a:lnSpc>
                <a:spcPct val="115000"/>
              </a:lnSpc>
              <a:spcBef>
                <a:spcPts val="0"/>
              </a:spcBef>
              <a:spcAft>
                <a:spcPts val="0"/>
              </a:spcAft>
              <a:buClr>
                <a:schemeClr val="accent1"/>
              </a:buClr>
              <a:buSzPts val="800"/>
              <a:buFont typeface="Montserrat"/>
              <a:buChar char="●"/>
            </a:pPr>
            <a:r>
              <a:rPr b="1" i="1" lang="en" sz="800">
                <a:solidFill>
                  <a:schemeClr val="accent1"/>
                </a:solidFill>
                <a:latin typeface="IBM Plex Sans"/>
                <a:ea typeface="IBM Plex Sans"/>
                <a:cs typeface="IBM Plex Sans"/>
                <a:sym typeface="IBM Plex Sans"/>
              </a:rPr>
              <a:t>Producción más limpia y sin desperdicios</a:t>
            </a:r>
            <a:r>
              <a:rPr i="1" lang="en" sz="800">
                <a:solidFill>
                  <a:schemeClr val="accent1"/>
                </a:solidFill>
                <a:latin typeface="IBM Plex Sans"/>
                <a:ea typeface="IBM Plex Sans"/>
                <a:cs typeface="IBM Plex Sans"/>
                <a:sym typeface="IBM Plex Sans"/>
              </a:rPr>
              <a:t> → eficiencia y menos costos.</a:t>
            </a:r>
            <a:endParaRPr i="1" sz="800">
              <a:solidFill>
                <a:schemeClr val="accent1"/>
              </a:solidFill>
              <a:latin typeface="IBM Plex Sans"/>
              <a:ea typeface="IBM Plex Sans"/>
              <a:cs typeface="IBM Plex Sans"/>
              <a:sym typeface="IBM Plex Sans"/>
            </a:endParaRPr>
          </a:p>
          <a:p>
            <a:pPr indent="-279400" lvl="0" marL="457200" marR="0" rtl="0" algn="l">
              <a:lnSpc>
                <a:spcPct val="115000"/>
              </a:lnSpc>
              <a:spcBef>
                <a:spcPts val="0"/>
              </a:spcBef>
              <a:spcAft>
                <a:spcPts val="0"/>
              </a:spcAft>
              <a:buClr>
                <a:schemeClr val="accent1"/>
              </a:buClr>
              <a:buSzPts val="800"/>
              <a:buFont typeface="Montserrat"/>
              <a:buChar char="●"/>
            </a:pPr>
            <a:r>
              <a:rPr b="1" i="1" lang="en" sz="800">
                <a:solidFill>
                  <a:schemeClr val="accent1"/>
                </a:solidFill>
                <a:latin typeface="IBM Plex Sans"/>
                <a:ea typeface="IBM Plex Sans"/>
                <a:cs typeface="IBM Plex Sans"/>
                <a:sym typeface="IBM Plex Sans"/>
              </a:rPr>
              <a:t>Operaciones sin paradas innecesarias </a:t>
            </a:r>
            <a:r>
              <a:rPr i="1" lang="en" sz="800">
                <a:solidFill>
                  <a:schemeClr val="accent1"/>
                </a:solidFill>
                <a:latin typeface="IBM Plex Sans"/>
                <a:ea typeface="IBM Plex Sans"/>
                <a:cs typeface="IBM Plex Sans"/>
                <a:sym typeface="IBM Plex Sans"/>
              </a:rPr>
              <a:t>→ continuidad y throughput.</a:t>
            </a:r>
            <a:endParaRPr i="1" sz="800">
              <a:solidFill>
                <a:schemeClr val="accent1"/>
              </a:solidFill>
              <a:latin typeface="IBM Plex Sans"/>
              <a:ea typeface="IBM Plex Sans"/>
              <a:cs typeface="IBM Plex Sans"/>
              <a:sym typeface="IBM Plex Sans"/>
            </a:endParaRPr>
          </a:p>
          <a:p>
            <a:pPr indent="-279400" lvl="0" marL="457200" marR="0" rtl="0" algn="l">
              <a:lnSpc>
                <a:spcPct val="115000"/>
              </a:lnSpc>
              <a:spcBef>
                <a:spcPts val="0"/>
              </a:spcBef>
              <a:spcAft>
                <a:spcPts val="0"/>
              </a:spcAft>
              <a:buClr>
                <a:schemeClr val="accent1"/>
              </a:buClr>
              <a:buSzPts val="800"/>
              <a:buFont typeface="Montserrat"/>
              <a:buChar char="●"/>
            </a:pPr>
            <a:r>
              <a:rPr b="1" i="1" lang="en" sz="800">
                <a:solidFill>
                  <a:schemeClr val="accent1"/>
                </a:solidFill>
                <a:latin typeface="IBM Plex Sans"/>
                <a:ea typeface="IBM Plex Sans"/>
                <a:cs typeface="IBM Plex Sans"/>
                <a:sym typeface="IBM Plex Sans"/>
              </a:rPr>
              <a:t>Know-how propio y diseños a medida</a:t>
            </a:r>
            <a:r>
              <a:rPr i="1" lang="en" sz="800">
                <a:solidFill>
                  <a:schemeClr val="accent1"/>
                </a:solidFill>
                <a:latin typeface="IBM Plex Sans"/>
                <a:ea typeface="IBM Plex Sans"/>
                <a:cs typeface="IBM Plex Sans"/>
                <a:sym typeface="IBM Plex Sans"/>
              </a:rPr>
              <a:t> → soluciones escalables.</a:t>
            </a:r>
            <a:endParaRPr i="1" sz="800">
              <a:solidFill>
                <a:schemeClr val="accent1"/>
              </a:solidFill>
              <a:latin typeface="IBM Plex Sans"/>
              <a:ea typeface="IBM Plex Sans"/>
              <a:cs typeface="IBM Plex Sans"/>
              <a:sym typeface="IBM Plex Sans"/>
            </a:endParaRPr>
          </a:p>
          <a:p>
            <a:pPr indent="-279400" lvl="0" marL="457200" marR="0" rtl="0" algn="l">
              <a:lnSpc>
                <a:spcPct val="115000"/>
              </a:lnSpc>
              <a:spcBef>
                <a:spcPts val="0"/>
              </a:spcBef>
              <a:spcAft>
                <a:spcPts val="0"/>
              </a:spcAft>
              <a:buClr>
                <a:schemeClr val="accent1"/>
              </a:buClr>
              <a:buSzPts val="800"/>
              <a:buFont typeface="Montserrat"/>
              <a:buChar char="●"/>
            </a:pPr>
            <a:r>
              <a:rPr b="1" i="1" lang="en" sz="800">
                <a:solidFill>
                  <a:schemeClr val="accent1"/>
                </a:solidFill>
                <a:latin typeface="IBM Plex Sans"/>
                <a:ea typeface="IBM Plex Sans"/>
                <a:cs typeface="IBM Plex Sans"/>
                <a:sym typeface="IBM Plex Sans"/>
              </a:rPr>
              <a:t>Integración sin fricciones con sistemas existentes.</a:t>
            </a:r>
            <a:r>
              <a:rPr i="1" lang="en" sz="800">
                <a:solidFill>
                  <a:schemeClr val="accent1"/>
                </a:solidFill>
                <a:latin typeface="IBM Plex Sans"/>
                <a:ea typeface="IBM Plex Sans"/>
                <a:cs typeface="IBM Plex Sans"/>
                <a:sym typeface="IBM Plex Sans"/>
              </a:rPr>
              <a:t> → soluciones adaptativas.</a:t>
            </a:r>
            <a:endParaRPr i="1" sz="800">
              <a:solidFill>
                <a:schemeClr val="accent1"/>
              </a:solidFill>
              <a:latin typeface="IBM Plex Sans"/>
              <a:ea typeface="IBM Plex Sans"/>
              <a:cs typeface="IBM Plex Sans"/>
              <a:sym typeface="IBM Plex Sans"/>
            </a:endParaRPr>
          </a:p>
          <a:p>
            <a:pPr indent="-279400" lvl="0" marL="457200" marR="0" rtl="0" algn="l">
              <a:lnSpc>
                <a:spcPct val="115000"/>
              </a:lnSpc>
              <a:spcBef>
                <a:spcPts val="0"/>
              </a:spcBef>
              <a:spcAft>
                <a:spcPts val="0"/>
              </a:spcAft>
              <a:buClr>
                <a:schemeClr val="accent1"/>
              </a:buClr>
              <a:buSzPts val="800"/>
              <a:buFont typeface="Montserrat"/>
              <a:buChar char="●"/>
            </a:pPr>
            <a:r>
              <a:rPr b="1" i="1" lang="en" sz="800">
                <a:solidFill>
                  <a:schemeClr val="accent1"/>
                </a:solidFill>
                <a:latin typeface="IBM Plex Sans"/>
                <a:ea typeface="IBM Plex Sans"/>
                <a:cs typeface="IBM Plex Sans"/>
                <a:sym typeface="IBM Plex Sans"/>
              </a:rPr>
              <a:t>Capacidad de agentes IA especializados</a:t>
            </a:r>
            <a:r>
              <a:rPr i="1" lang="en" sz="800">
                <a:solidFill>
                  <a:schemeClr val="accent1"/>
                </a:solidFill>
                <a:latin typeface="IBM Plex Sans"/>
                <a:ea typeface="IBM Plex Sans"/>
                <a:cs typeface="IBM Plex Sans"/>
                <a:sym typeface="IBM Plex Sans"/>
              </a:rPr>
              <a:t> → control, inspección, predicción, análisis..</a:t>
            </a:r>
            <a:endParaRPr i="1" sz="800">
              <a:solidFill>
                <a:schemeClr val="accent1"/>
              </a:solidFill>
              <a:latin typeface="IBM Plex Sans"/>
              <a:ea typeface="IBM Plex Sans"/>
              <a:cs typeface="IBM Plex Sans"/>
              <a:sym typeface="IBM Plex Sans"/>
            </a:endParaRPr>
          </a:p>
          <a:p>
            <a:pPr indent="-279400" lvl="0" marL="457200" marR="0" rtl="0" algn="l">
              <a:lnSpc>
                <a:spcPct val="115000"/>
              </a:lnSpc>
              <a:spcBef>
                <a:spcPts val="0"/>
              </a:spcBef>
              <a:spcAft>
                <a:spcPts val="0"/>
              </a:spcAft>
              <a:buClr>
                <a:schemeClr val="accent1"/>
              </a:buClr>
              <a:buSzPts val="800"/>
              <a:buFont typeface="Montserrat"/>
              <a:buChar char="●"/>
            </a:pPr>
            <a:r>
              <a:rPr b="1" i="1" lang="en" sz="800">
                <a:solidFill>
                  <a:schemeClr val="accent1"/>
                </a:solidFill>
                <a:latin typeface="IBM Plex Sans"/>
                <a:ea typeface="IBM Plex Sans"/>
                <a:cs typeface="IBM Plex Sans"/>
                <a:sym typeface="IBM Plex Sans"/>
              </a:rPr>
              <a:t>Aprendizaje adaptativo y continuo</a:t>
            </a:r>
            <a:r>
              <a:rPr i="1" lang="en" sz="800">
                <a:solidFill>
                  <a:schemeClr val="accent1"/>
                </a:solidFill>
                <a:latin typeface="IBM Plex Sans"/>
                <a:ea typeface="IBM Plex Sans"/>
                <a:cs typeface="IBM Plex Sans"/>
                <a:sym typeface="IBM Plex Sans"/>
              </a:rPr>
              <a:t> → mejora día a día.</a:t>
            </a:r>
            <a:endParaRPr i="1" sz="800">
              <a:solidFill>
                <a:schemeClr val="accent1"/>
              </a:solidFill>
              <a:latin typeface="IBM Plex Sans"/>
              <a:ea typeface="IBM Plex Sans"/>
              <a:cs typeface="IBM Plex Sans"/>
              <a:sym typeface="IBM Plex Sans"/>
            </a:endParaRPr>
          </a:p>
        </p:txBody>
      </p:sp>
      <p:sp>
        <p:nvSpPr>
          <p:cNvPr id="411" name="Google Shape;411;p47"/>
          <p:cNvSpPr/>
          <p:nvPr/>
        </p:nvSpPr>
        <p:spPr>
          <a:xfrm>
            <a:off x="249100" y="912416"/>
            <a:ext cx="5884200" cy="1823400"/>
          </a:xfrm>
          <a:prstGeom prst="rect">
            <a:avLst/>
          </a:prstGeom>
          <a:noFill/>
          <a:ln>
            <a:noFill/>
          </a:ln>
        </p:spPr>
        <p:txBody>
          <a:bodyPr anchorCtr="0" anchor="t" bIns="25700" lIns="51425" spcFirstLastPara="1" rIns="51425" wrap="square" tIns="25700">
            <a:noAutofit/>
          </a:bodyPr>
          <a:lstStyle/>
          <a:p>
            <a:pPr indent="0" lvl="0" marL="0" marR="0" rtl="0" algn="l">
              <a:lnSpc>
                <a:spcPct val="150000"/>
              </a:lnSpc>
              <a:spcBef>
                <a:spcPts val="0"/>
              </a:spcBef>
              <a:spcAft>
                <a:spcPts val="0"/>
              </a:spcAft>
              <a:buClr>
                <a:srgbClr val="000000"/>
              </a:buClr>
              <a:buSzPts val="4700"/>
              <a:buFont typeface="Arial"/>
              <a:buNone/>
            </a:pPr>
            <a:r>
              <a:rPr b="1" lang="en" sz="1700">
                <a:solidFill>
                  <a:schemeClr val="accent2"/>
                </a:solidFill>
                <a:latin typeface="Montserrat"/>
                <a:ea typeface="Montserrat"/>
                <a:cs typeface="Montserrat"/>
                <a:sym typeface="Montserrat"/>
              </a:rPr>
              <a:t>Engineering</a:t>
            </a:r>
            <a:r>
              <a:rPr b="1" lang="en" sz="1700">
                <a:solidFill>
                  <a:schemeClr val="accent2"/>
                </a:solidFill>
                <a:latin typeface="Montserrat"/>
                <a:ea typeface="Montserrat"/>
                <a:cs typeface="Montserrat"/>
                <a:sym typeface="Montserrat"/>
              </a:rPr>
              <a:t> the future</a:t>
            </a:r>
            <a:endParaRPr b="1" sz="1700">
              <a:solidFill>
                <a:schemeClr val="accent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4700"/>
              <a:buFont typeface="Arial"/>
              <a:buNone/>
            </a:pPr>
            <a:r>
              <a:rPr b="1" lang="en" sz="2600">
                <a:solidFill>
                  <a:schemeClr val="accent2"/>
                </a:solidFill>
                <a:latin typeface="Montserrat"/>
                <a:ea typeface="Montserrat"/>
                <a:cs typeface="Montserrat"/>
                <a:sym typeface="Montserrat"/>
              </a:rPr>
              <a:t>Agentes IA en </a:t>
            </a:r>
            <a:r>
              <a:rPr b="1" lang="en" sz="2600">
                <a:solidFill>
                  <a:schemeClr val="accent2"/>
                </a:solidFill>
                <a:latin typeface="Montserrat"/>
                <a:ea typeface="Montserrat"/>
                <a:cs typeface="Montserrat"/>
                <a:sym typeface="Montserrat"/>
              </a:rPr>
              <a:t>la automatización</a:t>
            </a:r>
            <a:r>
              <a:rPr b="1" lang="en" sz="2600">
                <a:solidFill>
                  <a:schemeClr val="accent2"/>
                </a:solidFill>
                <a:latin typeface="Montserrat"/>
                <a:ea typeface="Montserrat"/>
                <a:cs typeface="Montserrat"/>
                <a:sym typeface="Montserrat"/>
              </a:rPr>
              <a:t> y control de procesos.</a:t>
            </a:r>
            <a:endParaRPr b="1" sz="2600">
              <a:solidFill>
                <a:schemeClr val="accent2"/>
              </a:solidFill>
              <a:latin typeface="Montserrat"/>
              <a:ea typeface="Montserrat"/>
              <a:cs typeface="Montserrat"/>
              <a:sym typeface="Montserrat"/>
            </a:endParaRPr>
          </a:p>
        </p:txBody>
      </p:sp>
      <p:sp>
        <p:nvSpPr>
          <p:cNvPr id="412" name="Google Shape;412;p47"/>
          <p:cNvSpPr/>
          <p:nvPr/>
        </p:nvSpPr>
        <p:spPr>
          <a:xfrm>
            <a:off x="412375" y="2287207"/>
            <a:ext cx="4720800" cy="62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rPr i="1" lang="en" sz="1000">
                <a:solidFill>
                  <a:srgbClr val="3D7329"/>
                </a:solidFill>
                <a:latin typeface="IBM Plex Sans"/>
                <a:ea typeface="IBM Plex Sans"/>
                <a:cs typeface="IBM Plex Sans"/>
                <a:sym typeface="IBM Plex Sans"/>
              </a:rPr>
              <a:t>“Cuando un sistema autónomo es diseñado con aprendizaje, entrenado desde el inicio por especialistas y preparado para ejecutar tareas en entornos productivos con mejora continua, estamos frente a un verdadero agente de inteligencia artificial..”</a:t>
            </a:r>
            <a:endParaRPr i="1" sz="1000">
              <a:solidFill>
                <a:srgbClr val="3D7329"/>
              </a:solidFill>
              <a:latin typeface="IBM Plex Sans"/>
              <a:ea typeface="IBM Plex Sans"/>
              <a:cs typeface="IBM Plex Sans"/>
              <a:sym typeface="IBM Plex Sans"/>
            </a:endParaRPr>
          </a:p>
        </p:txBody>
      </p:sp>
      <p:sp>
        <p:nvSpPr>
          <p:cNvPr id="413" name="Google Shape;413;p47"/>
          <p:cNvSpPr txBox="1"/>
          <p:nvPr/>
        </p:nvSpPr>
        <p:spPr>
          <a:xfrm>
            <a:off x="2927600" y="4329745"/>
            <a:ext cx="56430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i="1" lang="en" sz="1100" u="sng">
                <a:solidFill>
                  <a:schemeClr val="hlink"/>
                </a:solidFill>
                <a:latin typeface="IBM Plex Sans Light"/>
                <a:ea typeface="IBM Plex Sans Light"/>
                <a:cs typeface="IBM Plex Sans Light"/>
                <a:sym typeface="IBM Plex Sans Light"/>
              </a:rPr>
              <a:t>“Una nueva era en la industria ha comenzado … 	</a:t>
            </a:r>
            <a:r>
              <a:rPr i="1" lang="en" sz="1100" u="sng">
                <a:solidFill>
                  <a:schemeClr val="hlink"/>
                </a:solidFill>
                <a:latin typeface="IBM Plex Sans Light"/>
                <a:ea typeface="IBM Plex Sans Light"/>
                <a:cs typeface="IBM Plex Sans Light"/>
                <a:sym typeface="IBM Plex Sans Light"/>
                <a:hlinkClick r:id="rId3"/>
              </a:rPr>
              <a:t>www.antaresautomation.com</a:t>
            </a:r>
            <a:endParaRPr i="1" sz="1100" u="sng">
              <a:solidFill>
                <a:schemeClr val="hlink"/>
              </a:solidFill>
              <a:latin typeface="IBM Plex Sans Light"/>
              <a:ea typeface="IBM Plex Sans Light"/>
              <a:cs typeface="IBM Plex Sans Light"/>
              <a:sym typeface="IBM Plex Sans Light"/>
            </a:endParaRPr>
          </a:p>
          <a:p>
            <a:pPr indent="0" lvl="0" marL="0" marR="0" rtl="0" algn="l">
              <a:lnSpc>
                <a:spcPct val="100000"/>
              </a:lnSpc>
              <a:spcBef>
                <a:spcPts val="0"/>
              </a:spcBef>
              <a:spcAft>
                <a:spcPts val="0"/>
              </a:spcAft>
              <a:buClr>
                <a:srgbClr val="000000"/>
              </a:buClr>
              <a:buSzPts val="1100"/>
              <a:buFont typeface="Arial"/>
              <a:buNone/>
            </a:pPr>
            <a:r>
              <a:t/>
            </a:r>
            <a:endParaRPr i="1" sz="1100" u="sng">
              <a:solidFill>
                <a:schemeClr val="hlink"/>
              </a:solidFill>
              <a:latin typeface="Calibri"/>
              <a:ea typeface="Calibri"/>
              <a:cs typeface="Calibri"/>
              <a:sym typeface="Calibri"/>
            </a:endParaRPr>
          </a:p>
        </p:txBody>
      </p:sp>
      <p:pic>
        <p:nvPicPr>
          <p:cNvPr id="414" name="Google Shape;414;p47" title="ChatGPT Image 1 oct 2025, 08_18_06 p.m..png"/>
          <p:cNvPicPr preferRelativeResize="0"/>
          <p:nvPr/>
        </p:nvPicPr>
        <p:blipFill>
          <a:blip r:embed="rId4">
            <a:alphaModFix/>
          </a:blip>
          <a:stretch>
            <a:fillRect/>
          </a:stretch>
        </p:blipFill>
        <p:spPr>
          <a:xfrm>
            <a:off x="5720632" y="2073671"/>
            <a:ext cx="2987773" cy="19918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pic>
        <p:nvPicPr>
          <p:cNvPr id="420" name="Google Shape;420;p48"/>
          <p:cNvPicPr preferRelativeResize="0"/>
          <p:nvPr/>
        </p:nvPicPr>
        <p:blipFill rotWithShape="1">
          <a:blip r:embed="rId3">
            <a:alphaModFix/>
          </a:blip>
          <a:srcRect b="0" l="0" r="0" t="0"/>
          <a:stretch/>
        </p:blipFill>
        <p:spPr>
          <a:xfrm>
            <a:off x="0" y="890923"/>
            <a:ext cx="9143999" cy="28760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id="426" name="Google Shape;426;p49"/>
          <p:cNvPicPr preferRelativeResize="0"/>
          <p:nvPr/>
        </p:nvPicPr>
        <p:blipFill rotWithShape="1">
          <a:blip r:embed="rId3">
            <a:alphaModFix/>
          </a:blip>
          <a:srcRect b="0" l="0" r="0" t="0"/>
          <a:stretch/>
        </p:blipFill>
        <p:spPr>
          <a:xfrm>
            <a:off x="379544" y="736619"/>
            <a:ext cx="7125584" cy="312769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pic>
        <p:nvPicPr>
          <p:cNvPr id="432" name="Google Shape;432;p50" title="00_necesidad_intervencion_manual_proceso.png"/>
          <p:cNvPicPr preferRelativeResize="0"/>
          <p:nvPr/>
        </p:nvPicPr>
        <p:blipFill rotWithShape="1">
          <a:blip r:embed="rId3">
            <a:alphaModFix/>
          </a:blip>
          <a:srcRect b="0" l="0" r="0" t="0"/>
          <a:stretch/>
        </p:blipFill>
        <p:spPr>
          <a:xfrm>
            <a:off x="5082397" y="373232"/>
            <a:ext cx="3038600" cy="2025728"/>
          </a:xfrm>
          <a:prstGeom prst="rect">
            <a:avLst/>
          </a:prstGeom>
          <a:noFill/>
          <a:ln>
            <a:noFill/>
          </a:ln>
        </p:spPr>
      </p:pic>
      <p:sp>
        <p:nvSpPr>
          <p:cNvPr id="433" name="Google Shape;433;p50"/>
          <p:cNvSpPr/>
          <p:nvPr/>
        </p:nvSpPr>
        <p:spPr>
          <a:xfrm>
            <a:off x="434982" y="469883"/>
            <a:ext cx="3381600" cy="409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rPr b="1" lang="en" sz="1500">
                <a:solidFill>
                  <a:srgbClr val="7F7F7F"/>
                </a:solidFill>
                <a:latin typeface="Calibri"/>
                <a:ea typeface="Calibri"/>
                <a:cs typeface="Calibri"/>
                <a:sym typeface="Calibri"/>
              </a:rPr>
              <a:t>Desripccion / texto</a:t>
            </a:r>
            <a:endParaRPr b="1" i="1" sz="1500" u="none" cap="none" strike="noStrike">
              <a:solidFill>
                <a:srgbClr val="7F7F7F"/>
              </a:solidFill>
              <a:latin typeface="Calibri"/>
              <a:ea typeface="Calibri"/>
              <a:cs typeface="Calibri"/>
              <a:sym typeface="Calibri"/>
            </a:endParaRPr>
          </a:p>
        </p:txBody>
      </p:sp>
      <p:sp>
        <p:nvSpPr>
          <p:cNvPr id="434" name="Google Shape;434;p50"/>
          <p:cNvSpPr/>
          <p:nvPr/>
        </p:nvSpPr>
        <p:spPr>
          <a:xfrm>
            <a:off x="181776" y="425033"/>
            <a:ext cx="3192000" cy="709500"/>
          </a:xfrm>
          <a:prstGeom prst="rect">
            <a:avLst/>
          </a:prstGeom>
          <a:noFill/>
          <a:ln>
            <a:noFill/>
          </a:ln>
        </p:spPr>
        <p:txBody>
          <a:bodyPr anchorCtr="0" anchor="t" bIns="25700" lIns="51425" spcFirstLastPara="1" rIns="51425" wrap="square" tIns="25700">
            <a:noAutofit/>
          </a:bodyPr>
          <a:lstStyle/>
          <a:p>
            <a:pPr indent="0" lvl="0" marL="0" marR="0" rtl="0" algn="l">
              <a:lnSpc>
                <a:spcPct val="100000"/>
              </a:lnSpc>
              <a:spcBef>
                <a:spcPts val="0"/>
              </a:spcBef>
              <a:spcAft>
                <a:spcPts val="0"/>
              </a:spcAft>
              <a:buClr>
                <a:srgbClr val="000000"/>
              </a:buClr>
              <a:buSzPts val="4700"/>
              <a:buFont typeface="Arial"/>
              <a:buNone/>
            </a:pPr>
            <a:r>
              <a:rPr b="1" lang="en" sz="4700">
                <a:solidFill>
                  <a:schemeClr val="accent2"/>
                </a:solidFill>
                <a:latin typeface="Quattrocento Sans"/>
                <a:ea typeface="Quattrocento Sans"/>
                <a:cs typeface="Quattrocento Sans"/>
                <a:sym typeface="Quattrocento Sans"/>
              </a:rPr>
              <a:t>Desafios</a:t>
            </a:r>
            <a:endParaRPr b="0" i="0" sz="800" u="none" cap="none" strike="noStrike">
              <a:solidFill>
                <a:srgbClr val="000000"/>
              </a:solidFill>
              <a:latin typeface="Arial"/>
              <a:ea typeface="Arial"/>
              <a:cs typeface="Arial"/>
              <a:sym typeface="Arial"/>
            </a:endParaRPr>
          </a:p>
        </p:txBody>
      </p:sp>
      <p:sp>
        <p:nvSpPr>
          <p:cNvPr id="435" name="Google Shape;435;p50"/>
          <p:cNvSpPr txBox="1"/>
          <p:nvPr/>
        </p:nvSpPr>
        <p:spPr>
          <a:xfrm>
            <a:off x="434975" y="1277675"/>
            <a:ext cx="63351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2. La necesidad inicial (Problema)</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Imagen: operario revisando pantallas (evaluación manual).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Texto breve:</a:t>
            </a:r>
            <a:endParaRPr/>
          </a:p>
          <a:p>
            <a:pPr indent="0" lvl="0" marL="0" rtl="0" algn="l">
              <a:spcBef>
                <a:spcPts val="0"/>
              </a:spcBef>
              <a:spcAft>
                <a:spcPts val="0"/>
              </a:spcAft>
              <a:buNone/>
            </a:pPr>
            <a:r>
              <a:rPr lang="en"/>
              <a:t>- Evaluación manual de soldaduras.</a:t>
            </a:r>
            <a:endParaRPr/>
          </a:p>
          <a:p>
            <a:pPr indent="0" lvl="0" marL="0" rtl="0" algn="l">
              <a:spcBef>
                <a:spcPts val="0"/>
              </a:spcBef>
              <a:spcAft>
                <a:spcPts val="0"/>
              </a:spcAft>
              <a:buNone/>
            </a:pPr>
            <a:r>
              <a:rPr lang="en"/>
              <a:t>- Costos elevados, lento, poco escalable.</a:t>
            </a:r>
            <a:endParaRPr/>
          </a:p>
          <a:p>
            <a:pPr indent="0" lvl="0" marL="0" rtl="0" algn="l">
              <a:spcBef>
                <a:spcPts val="0"/>
              </a:spcBef>
              <a:spcAft>
                <a:spcPts val="0"/>
              </a:spcAft>
              <a:buNone/>
            </a:pPr>
            <a:r>
              <a:rPr lang="en"/>
              <a:t>- Variabilidad por interpretación humana.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Enfoque: mostrar el dolor del cliente antes de IA.</a:t>
            </a:r>
            <a:endParaRPr/>
          </a:p>
          <a:p>
            <a:pPr indent="0" lvl="0" marL="0" rtl="0" algn="l">
              <a:spcBef>
                <a:spcPts val="0"/>
              </a:spcBef>
              <a:spcAft>
                <a:spcPts val="0"/>
              </a:spcAft>
              <a:buNone/>
            </a:pPr>
            <a:r>
              <a:t/>
            </a:r>
            <a:endParaRPr/>
          </a:p>
        </p:txBody>
      </p:sp>
      <p:sp>
        <p:nvSpPr>
          <p:cNvPr id="436" name="Google Shape;436;p50"/>
          <p:cNvSpPr txBox="1"/>
          <p:nvPr/>
        </p:nvSpPr>
        <p:spPr>
          <a:xfrm>
            <a:off x="1939954" y="3062980"/>
            <a:ext cx="8102400" cy="9852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 sz="1600">
                <a:solidFill>
                  <a:srgbClr val="044458"/>
                </a:solidFill>
                <a:latin typeface="Arial"/>
                <a:ea typeface="Arial"/>
                <a:cs typeface="Arial"/>
                <a:sym typeface="Arial"/>
              </a:rPr>
              <a:t>Contar con una herramienta que permita analizar las imágenes proveniente del proceso de soldadura con el objeto clasificarlas en función de patrones con el objetivo de obtener indicadores potenciales que permitan a futuro clasificar el material, producido</a:t>
            </a:r>
            <a:endParaRPr sz="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pic>
        <p:nvPicPr>
          <p:cNvPr id="442" name="Google Shape;442;p51"/>
          <p:cNvPicPr preferRelativeResize="0"/>
          <p:nvPr/>
        </p:nvPicPr>
        <p:blipFill rotWithShape="1">
          <a:blip r:embed="rId3">
            <a:alphaModFix/>
          </a:blip>
          <a:srcRect b="0" l="0" r="0" t="0"/>
          <a:stretch/>
        </p:blipFill>
        <p:spPr>
          <a:xfrm>
            <a:off x="98824" y="753814"/>
            <a:ext cx="7724800" cy="282842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pic>
        <p:nvPicPr>
          <p:cNvPr id="448" name="Google Shape;448;p52"/>
          <p:cNvPicPr preferRelativeResize="0"/>
          <p:nvPr/>
        </p:nvPicPr>
        <p:blipFill rotWithShape="1">
          <a:blip r:embed="rId3">
            <a:alphaModFix/>
          </a:blip>
          <a:srcRect b="0" l="0" r="0" t="0"/>
          <a:stretch/>
        </p:blipFill>
        <p:spPr>
          <a:xfrm>
            <a:off x="30353" y="593425"/>
            <a:ext cx="7744233" cy="26134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pic>
        <p:nvPicPr>
          <p:cNvPr id="454" name="Google Shape;454;p53"/>
          <p:cNvPicPr preferRelativeResize="0"/>
          <p:nvPr/>
        </p:nvPicPr>
        <p:blipFill rotWithShape="1">
          <a:blip r:embed="rId3">
            <a:alphaModFix/>
          </a:blip>
          <a:srcRect b="0" l="0" r="0" t="0"/>
          <a:stretch/>
        </p:blipFill>
        <p:spPr>
          <a:xfrm>
            <a:off x="906647" y="811074"/>
            <a:ext cx="5178273" cy="356871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pic>
        <p:nvPicPr>
          <p:cNvPr id="460" name="Google Shape;460;p54" title="ChatGPT Image 1 oct 2025, 08_50_33 p.m..png"/>
          <p:cNvPicPr preferRelativeResize="0"/>
          <p:nvPr/>
        </p:nvPicPr>
        <p:blipFill rotWithShape="1">
          <a:blip r:embed="rId3">
            <a:alphaModFix/>
          </a:blip>
          <a:srcRect b="0" l="0" r="0" t="0"/>
          <a:stretch/>
        </p:blipFill>
        <p:spPr>
          <a:xfrm>
            <a:off x="2300191" y="527088"/>
            <a:ext cx="4499924" cy="299995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8"/>
          <p:cNvSpPr txBox="1"/>
          <p:nvPr/>
        </p:nvSpPr>
        <p:spPr>
          <a:xfrm>
            <a:off x="185654" y="437118"/>
            <a:ext cx="6244500" cy="415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 sz="2700">
                <a:solidFill>
                  <a:srgbClr val="044458"/>
                </a:solidFill>
                <a:latin typeface="Quattrocento Sans"/>
                <a:ea typeface="Quattrocento Sans"/>
                <a:cs typeface="Quattrocento Sans"/>
                <a:sym typeface="Quattrocento Sans"/>
              </a:rPr>
              <a:t>4 - Modelo</a:t>
            </a:r>
            <a:endParaRPr sz="800"/>
          </a:p>
        </p:txBody>
      </p:sp>
      <p:sp>
        <p:nvSpPr>
          <p:cNvPr id="166" name="Google Shape;166;p28"/>
          <p:cNvSpPr txBox="1"/>
          <p:nvPr/>
        </p:nvSpPr>
        <p:spPr>
          <a:xfrm>
            <a:off x="185654" y="982641"/>
            <a:ext cx="8102400" cy="2463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 sz="1600">
                <a:solidFill>
                  <a:srgbClr val="044458"/>
                </a:solidFill>
                <a:highlight>
                  <a:srgbClr val="FFFF00"/>
                </a:highlight>
                <a:latin typeface="Arial"/>
                <a:ea typeface="Arial"/>
                <a:cs typeface="Arial"/>
                <a:sym typeface="Arial"/>
              </a:rPr>
              <a:t>Agragar data</a:t>
            </a:r>
            <a:endParaRPr sz="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5"/>
          <p:cNvSpPr/>
          <p:nvPr/>
        </p:nvSpPr>
        <p:spPr>
          <a:xfrm>
            <a:off x="410582" y="3625433"/>
            <a:ext cx="3381486" cy="40933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7F7F7F"/>
                </a:solidFill>
                <a:latin typeface="Calibri"/>
                <a:ea typeface="Calibri"/>
                <a:cs typeface="Calibri"/>
                <a:sym typeface="Calibri"/>
              </a:rPr>
              <a:t>Por información adicional no dude en contactarnos</a:t>
            </a:r>
            <a:endParaRPr b="1" i="1" sz="1500" u="none" cap="none" strike="noStrike">
              <a:solidFill>
                <a:srgbClr val="7F7F7F"/>
              </a:solidFill>
              <a:latin typeface="Calibri"/>
              <a:ea typeface="Calibri"/>
              <a:cs typeface="Calibri"/>
              <a:sym typeface="Calibri"/>
            </a:endParaRPr>
          </a:p>
        </p:txBody>
      </p:sp>
      <p:grpSp>
        <p:nvGrpSpPr>
          <p:cNvPr descr="This image is an icon of three human beings. " id="466" name="Google Shape;466;p55"/>
          <p:cNvGrpSpPr/>
          <p:nvPr/>
        </p:nvGrpSpPr>
        <p:grpSpPr>
          <a:xfrm>
            <a:off x="410581" y="2240565"/>
            <a:ext cx="544284" cy="441410"/>
            <a:chOff x="-27444701" y="-10180638"/>
            <a:chExt cx="10883901" cy="10153650"/>
          </a:xfrm>
        </p:grpSpPr>
        <p:sp>
          <p:nvSpPr>
            <p:cNvPr id="467" name="Google Shape;467;p55"/>
            <p:cNvSpPr/>
            <p:nvPr/>
          </p:nvSpPr>
          <p:spPr>
            <a:xfrm>
              <a:off x="-22969538" y="-10180638"/>
              <a:ext cx="1906588" cy="1978025"/>
            </a:xfrm>
            <a:custGeom>
              <a:rect b="b" l="l" r="r" t="t"/>
              <a:pathLst>
                <a:path extrusionOk="0" h="664" w="639">
                  <a:moveTo>
                    <a:pt x="554" y="327"/>
                  </a:moveTo>
                  <a:cubicBezTo>
                    <a:pt x="553" y="410"/>
                    <a:pt x="510" y="485"/>
                    <a:pt x="438" y="526"/>
                  </a:cubicBezTo>
                  <a:cubicBezTo>
                    <a:pt x="365" y="569"/>
                    <a:pt x="275" y="564"/>
                    <a:pt x="204" y="521"/>
                  </a:cubicBezTo>
                  <a:cubicBezTo>
                    <a:pt x="133" y="478"/>
                    <a:pt x="94" y="398"/>
                    <a:pt x="97" y="316"/>
                  </a:cubicBezTo>
                  <a:cubicBezTo>
                    <a:pt x="99" y="234"/>
                    <a:pt x="150" y="161"/>
                    <a:pt x="222" y="123"/>
                  </a:cubicBezTo>
                  <a:cubicBezTo>
                    <a:pt x="292" y="85"/>
                    <a:pt x="379" y="92"/>
                    <a:pt x="447" y="133"/>
                  </a:cubicBezTo>
                  <a:cubicBezTo>
                    <a:pt x="514" y="174"/>
                    <a:pt x="553" y="249"/>
                    <a:pt x="554" y="327"/>
                  </a:cubicBezTo>
                  <a:cubicBezTo>
                    <a:pt x="555" y="381"/>
                    <a:pt x="639" y="381"/>
                    <a:pt x="638" y="327"/>
                  </a:cubicBezTo>
                  <a:cubicBezTo>
                    <a:pt x="637" y="232"/>
                    <a:pt x="594" y="141"/>
                    <a:pt x="519" y="82"/>
                  </a:cubicBezTo>
                  <a:cubicBezTo>
                    <a:pt x="441" y="21"/>
                    <a:pt x="340" y="0"/>
                    <a:pt x="244" y="25"/>
                  </a:cubicBezTo>
                  <a:cubicBezTo>
                    <a:pt x="154" y="48"/>
                    <a:pt x="76" y="116"/>
                    <a:pt x="39" y="200"/>
                  </a:cubicBezTo>
                  <a:cubicBezTo>
                    <a:pt x="0" y="292"/>
                    <a:pt x="5" y="395"/>
                    <a:pt x="53" y="482"/>
                  </a:cubicBezTo>
                  <a:cubicBezTo>
                    <a:pt x="122" y="606"/>
                    <a:pt x="271" y="664"/>
                    <a:pt x="407" y="629"/>
                  </a:cubicBezTo>
                  <a:cubicBezTo>
                    <a:pt x="543" y="594"/>
                    <a:pt x="637" y="466"/>
                    <a:pt x="638" y="327"/>
                  </a:cubicBezTo>
                  <a:cubicBezTo>
                    <a:pt x="639" y="273"/>
                    <a:pt x="555" y="273"/>
                    <a:pt x="554" y="327"/>
                  </a:cubicBezTo>
                  <a:close/>
                </a:path>
              </a:pathLst>
            </a:custGeom>
            <a:solidFill>
              <a:srgbClr val="7F7F7F"/>
            </a:solidFill>
            <a:ln>
              <a:noFill/>
            </a:ln>
          </p:spPr>
          <p:txBody>
            <a:bodyPr anchorCtr="0" anchor="t" bIns="41800" lIns="83625" spcFirstLastPara="1" rIns="83625" wrap="square" tIns="418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2060"/>
                </a:solidFill>
                <a:latin typeface="Calibri"/>
                <a:ea typeface="Calibri"/>
                <a:cs typeface="Calibri"/>
                <a:sym typeface="Calibri"/>
              </a:endParaRPr>
            </a:p>
          </p:txBody>
        </p:sp>
        <p:sp>
          <p:nvSpPr>
            <p:cNvPr id="468" name="Google Shape;468;p55"/>
            <p:cNvSpPr/>
            <p:nvPr/>
          </p:nvSpPr>
          <p:spPr>
            <a:xfrm>
              <a:off x="-23596600" y="-8610601"/>
              <a:ext cx="3186113" cy="2139950"/>
            </a:xfrm>
            <a:custGeom>
              <a:rect b="b" l="l" r="r" t="t"/>
              <a:pathLst>
                <a:path extrusionOk="0" h="718" w="1068">
                  <a:moveTo>
                    <a:pt x="846" y="102"/>
                  </a:moveTo>
                  <a:cubicBezTo>
                    <a:pt x="924" y="152"/>
                    <a:pt x="975" y="237"/>
                    <a:pt x="981" y="330"/>
                  </a:cubicBezTo>
                  <a:cubicBezTo>
                    <a:pt x="984" y="379"/>
                    <a:pt x="981" y="430"/>
                    <a:pt x="981" y="480"/>
                  </a:cubicBezTo>
                  <a:cubicBezTo>
                    <a:pt x="981" y="506"/>
                    <a:pt x="981" y="533"/>
                    <a:pt x="981" y="559"/>
                  </a:cubicBezTo>
                  <a:cubicBezTo>
                    <a:pt x="981" y="583"/>
                    <a:pt x="978" y="601"/>
                    <a:pt x="961" y="618"/>
                  </a:cubicBezTo>
                  <a:cubicBezTo>
                    <a:pt x="941" y="638"/>
                    <a:pt x="910" y="634"/>
                    <a:pt x="882" y="634"/>
                  </a:cubicBezTo>
                  <a:cubicBezTo>
                    <a:pt x="659" y="634"/>
                    <a:pt x="436" y="634"/>
                    <a:pt x="214" y="634"/>
                  </a:cubicBezTo>
                  <a:cubicBezTo>
                    <a:pt x="193" y="634"/>
                    <a:pt x="173" y="634"/>
                    <a:pt x="152" y="634"/>
                  </a:cubicBezTo>
                  <a:cubicBezTo>
                    <a:pt x="117" y="634"/>
                    <a:pt x="90" y="606"/>
                    <a:pt x="90" y="571"/>
                  </a:cubicBezTo>
                  <a:cubicBezTo>
                    <a:pt x="89" y="556"/>
                    <a:pt x="90" y="540"/>
                    <a:pt x="90" y="524"/>
                  </a:cubicBezTo>
                  <a:cubicBezTo>
                    <a:pt x="90" y="468"/>
                    <a:pt x="90" y="412"/>
                    <a:pt x="90" y="355"/>
                  </a:cubicBezTo>
                  <a:cubicBezTo>
                    <a:pt x="90" y="276"/>
                    <a:pt x="117" y="202"/>
                    <a:pt x="173" y="144"/>
                  </a:cubicBezTo>
                  <a:cubicBezTo>
                    <a:pt x="188" y="129"/>
                    <a:pt x="204" y="116"/>
                    <a:pt x="222" y="104"/>
                  </a:cubicBezTo>
                  <a:cubicBezTo>
                    <a:pt x="267" y="74"/>
                    <a:pt x="225" y="2"/>
                    <a:pt x="180" y="31"/>
                  </a:cubicBezTo>
                  <a:cubicBezTo>
                    <a:pt x="94" y="88"/>
                    <a:pt x="32" y="175"/>
                    <a:pt x="13" y="277"/>
                  </a:cubicBezTo>
                  <a:cubicBezTo>
                    <a:pt x="2" y="333"/>
                    <a:pt x="6" y="391"/>
                    <a:pt x="6" y="448"/>
                  </a:cubicBezTo>
                  <a:cubicBezTo>
                    <a:pt x="6" y="499"/>
                    <a:pt x="0" y="554"/>
                    <a:pt x="9" y="604"/>
                  </a:cubicBezTo>
                  <a:cubicBezTo>
                    <a:pt x="23" y="676"/>
                    <a:pt x="92" y="718"/>
                    <a:pt x="161" y="718"/>
                  </a:cubicBezTo>
                  <a:cubicBezTo>
                    <a:pt x="375" y="718"/>
                    <a:pt x="590" y="718"/>
                    <a:pt x="805" y="718"/>
                  </a:cubicBezTo>
                  <a:cubicBezTo>
                    <a:pt x="839" y="718"/>
                    <a:pt x="873" y="718"/>
                    <a:pt x="908" y="718"/>
                  </a:cubicBezTo>
                  <a:cubicBezTo>
                    <a:pt x="977" y="718"/>
                    <a:pt x="1035" y="682"/>
                    <a:pt x="1059" y="615"/>
                  </a:cubicBezTo>
                  <a:cubicBezTo>
                    <a:pt x="1066" y="593"/>
                    <a:pt x="1065" y="568"/>
                    <a:pt x="1065" y="545"/>
                  </a:cubicBezTo>
                  <a:cubicBezTo>
                    <a:pt x="1065" y="515"/>
                    <a:pt x="1065" y="486"/>
                    <a:pt x="1065" y="456"/>
                  </a:cubicBezTo>
                  <a:cubicBezTo>
                    <a:pt x="1065" y="400"/>
                    <a:pt x="1068" y="344"/>
                    <a:pt x="1060" y="288"/>
                  </a:cubicBezTo>
                  <a:cubicBezTo>
                    <a:pt x="1045" y="182"/>
                    <a:pt x="978" y="87"/>
                    <a:pt x="888" y="30"/>
                  </a:cubicBezTo>
                  <a:cubicBezTo>
                    <a:pt x="843" y="0"/>
                    <a:pt x="801" y="73"/>
                    <a:pt x="846" y="102"/>
                  </a:cubicBezTo>
                  <a:close/>
                </a:path>
              </a:pathLst>
            </a:custGeom>
            <a:solidFill>
              <a:srgbClr val="7F7F7F"/>
            </a:solidFill>
            <a:ln>
              <a:noFill/>
            </a:ln>
          </p:spPr>
          <p:txBody>
            <a:bodyPr anchorCtr="0" anchor="t" bIns="41800" lIns="83625" spcFirstLastPara="1" rIns="83625" wrap="square" tIns="418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2060"/>
                </a:solidFill>
                <a:latin typeface="Calibri"/>
                <a:ea typeface="Calibri"/>
                <a:cs typeface="Calibri"/>
                <a:sym typeface="Calibri"/>
              </a:endParaRPr>
            </a:p>
          </p:txBody>
        </p:sp>
        <p:sp>
          <p:nvSpPr>
            <p:cNvPr id="469" name="Google Shape;469;p55"/>
            <p:cNvSpPr/>
            <p:nvPr/>
          </p:nvSpPr>
          <p:spPr>
            <a:xfrm>
              <a:off x="-26819225" y="-3736976"/>
              <a:ext cx="1903413" cy="1978025"/>
            </a:xfrm>
            <a:custGeom>
              <a:rect b="b" l="l" r="r" t="t"/>
              <a:pathLst>
                <a:path extrusionOk="0" h="664" w="638">
                  <a:moveTo>
                    <a:pt x="554" y="327"/>
                  </a:moveTo>
                  <a:cubicBezTo>
                    <a:pt x="553" y="410"/>
                    <a:pt x="509" y="485"/>
                    <a:pt x="437" y="527"/>
                  </a:cubicBezTo>
                  <a:cubicBezTo>
                    <a:pt x="365" y="569"/>
                    <a:pt x="274" y="564"/>
                    <a:pt x="203" y="521"/>
                  </a:cubicBezTo>
                  <a:cubicBezTo>
                    <a:pt x="133" y="478"/>
                    <a:pt x="94" y="398"/>
                    <a:pt x="96" y="316"/>
                  </a:cubicBezTo>
                  <a:cubicBezTo>
                    <a:pt x="99" y="234"/>
                    <a:pt x="150" y="161"/>
                    <a:pt x="222" y="123"/>
                  </a:cubicBezTo>
                  <a:cubicBezTo>
                    <a:pt x="292" y="86"/>
                    <a:pt x="379" y="92"/>
                    <a:pt x="446" y="133"/>
                  </a:cubicBezTo>
                  <a:cubicBezTo>
                    <a:pt x="514" y="174"/>
                    <a:pt x="553" y="250"/>
                    <a:pt x="554" y="327"/>
                  </a:cubicBezTo>
                  <a:cubicBezTo>
                    <a:pt x="554" y="381"/>
                    <a:pt x="638" y="382"/>
                    <a:pt x="638" y="327"/>
                  </a:cubicBezTo>
                  <a:cubicBezTo>
                    <a:pt x="637" y="232"/>
                    <a:pt x="594" y="141"/>
                    <a:pt x="519" y="82"/>
                  </a:cubicBezTo>
                  <a:cubicBezTo>
                    <a:pt x="441" y="21"/>
                    <a:pt x="340" y="0"/>
                    <a:pt x="244" y="25"/>
                  </a:cubicBezTo>
                  <a:cubicBezTo>
                    <a:pt x="154" y="48"/>
                    <a:pt x="76" y="116"/>
                    <a:pt x="39" y="201"/>
                  </a:cubicBezTo>
                  <a:cubicBezTo>
                    <a:pt x="0" y="292"/>
                    <a:pt x="5" y="395"/>
                    <a:pt x="53" y="482"/>
                  </a:cubicBezTo>
                  <a:cubicBezTo>
                    <a:pt x="122" y="606"/>
                    <a:pt x="271" y="664"/>
                    <a:pt x="406" y="630"/>
                  </a:cubicBezTo>
                  <a:cubicBezTo>
                    <a:pt x="542" y="595"/>
                    <a:pt x="636" y="466"/>
                    <a:pt x="638" y="327"/>
                  </a:cubicBezTo>
                  <a:cubicBezTo>
                    <a:pt x="638" y="273"/>
                    <a:pt x="554" y="273"/>
                    <a:pt x="554" y="327"/>
                  </a:cubicBezTo>
                  <a:close/>
                </a:path>
              </a:pathLst>
            </a:custGeom>
            <a:solidFill>
              <a:srgbClr val="7F7F7F"/>
            </a:solidFill>
            <a:ln>
              <a:noFill/>
            </a:ln>
          </p:spPr>
          <p:txBody>
            <a:bodyPr anchorCtr="0" anchor="t" bIns="41800" lIns="83625" spcFirstLastPara="1" rIns="83625" wrap="square" tIns="418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2060"/>
                </a:solidFill>
                <a:latin typeface="Calibri"/>
                <a:ea typeface="Calibri"/>
                <a:cs typeface="Calibri"/>
                <a:sym typeface="Calibri"/>
              </a:endParaRPr>
            </a:p>
          </p:txBody>
        </p:sp>
        <p:sp>
          <p:nvSpPr>
            <p:cNvPr id="470" name="Google Shape;470;p55"/>
            <p:cNvSpPr/>
            <p:nvPr/>
          </p:nvSpPr>
          <p:spPr>
            <a:xfrm>
              <a:off x="-27444701" y="-2163763"/>
              <a:ext cx="3182938" cy="2136775"/>
            </a:xfrm>
            <a:custGeom>
              <a:rect b="b" l="l" r="r" t="t"/>
              <a:pathLst>
                <a:path extrusionOk="0" h="717" w="1067">
                  <a:moveTo>
                    <a:pt x="846" y="102"/>
                  </a:moveTo>
                  <a:cubicBezTo>
                    <a:pt x="924" y="152"/>
                    <a:pt x="974" y="236"/>
                    <a:pt x="980" y="329"/>
                  </a:cubicBezTo>
                  <a:cubicBezTo>
                    <a:pt x="983" y="379"/>
                    <a:pt x="981" y="429"/>
                    <a:pt x="981" y="479"/>
                  </a:cubicBezTo>
                  <a:cubicBezTo>
                    <a:pt x="981" y="505"/>
                    <a:pt x="981" y="532"/>
                    <a:pt x="981" y="558"/>
                  </a:cubicBezTo>
                  <a:cubicBezTo>
                    <a:pt x="981" y="582"/>
                    <a:pt x="978" y="600"/>
                    <a:pt x="961" y="617"/>
                  </a:cubicBezTo>
                  <a:cubicBezTo>
                    <a:pt x="940" y="637"/>
                    <a:pt x="910" y="633"/>
                    <a:pt x="882" y="633"/>
                  </a:cubicBezTo>
                  <a:cubicBezTo>
                    <a:pt x="659" y="633"/>
                    <a:pt x="436" y="633"/>
                    <a:pt x="213" y="633"/>
                  </a:cubicBezTo>
                  <a:cubicBezTo>
                    <a:pt x="193" y="633"/>
                    <a:pt x="172" y="633"/>
                    <a:pt x="152" y="633"/>
                  </a:cubicBezTo>
                  <a:cubicBezTo>
                    <a:pt x="117" y="633"/>
                    <a:pt x="90" y="605"/>
                    <a:pt x="89" y="571"/>
                  </a:cubicBezTo>
                  <a:cubicBezTo>
                    <a:pt x="89" y="555"/>
                    <a:pt x="89" y="539"/>
                    <a:pt x="89" y="523"/>
                  </a:cubicBezTo>
                  <a:cubicBezTo>
                    <a:pt x="89" y="467"/>
                    <a:pt x="89" y="411"/>
                    <a:pt x="89" y="355"/>
                  </a:cubicBezTo>
                  <a:cubicBezTo>
                    <a:pt x="89" y="275"/>
                    <a:pt x="117" y="201"/>
                    <a:pt x="172" y="144"/>
                  </a:cubicBezTo>
                  <a:cubicBezTo>
                    <a:pt x="187" y="128"/>
                    <a:pt x="204" y="115"/>
                    <a:pt x="222" y="103"/>
                  </a:cubicBezTo>
                  <a:cubicBezTo>
                    <a:pt x="267" y="74"/>
                    <a:pt x="225" y="1"/>
                    <a:pt x="179" y="31"/>
                  </a:cubicBezTo>
                  <a:cubicBezTo>
                    <a:pt x="93" y="87"/>
                    <a:pt x="32" y="174"/>
                    <a:pt x="12" y="276"/>
                  </a:cubicBezTo>
                  <a:cubicBezTo>
                    <a:pt x="1" y="332"/>
                    <a:pt x="5" y="391"/>
                    <a:pt x="5" y="447"/>
                  </a:cubicBezTo>
                  <a:cubicBezTo>
                    <a:pt x="5" y="498"/>
                    <a:pt x="0" y="553"/>
                    <a:pt x="9" y="604"/>
                  </a:cubicBezTo>
                  <a:cubicBezTo>
                    <a:pt x="22" y="675"/>
                    <a:pt x="92" y="717"/>
                    <a:pt x="161" y="717"/>
                  </a:cubicBezTo>
                  <a:cubicBezTo>
                    <a:pt x="375" y="717"/>
                    <a:pt x="590" y="717"/>
                    <a:pt x="804" y="717"/>
                  </a:cubicBezTo>
                  <a:cubicBezTo>
                    <a:pt x="839" y="717"/>
                    <a:pt x="873" y="717"/>
                    <a:pt x="907" y="717"/>
                  </a:cubicBezTo>
                  <a:cubicBezTo>
                    <a:pt x="977" y="717"/>
                    <a:pt x="1035" y="681"/>
                    <a:pt x="1058" y="614"/>
                  </a:cubicBezTo>
                  <a:cubicBezTo>
                    <a:pt x="1066" y="592"/>
                    <a:pt x="1065" y="568"/>
                    <a:pt x="1065" y="544"/>
                  </a:cubicBezTo>
                  <a:cubicBezTo>
                    <a:pt x="1065" y="515"/>
                    <a:pt x="1065" y="485"/>
                    <a:pt x="1065" y="455"/>
                  </a:cubicBezTo>
                  <a:cubicBezTo>
                    <a:pt x="1065" y="399"/>
                    <a:pt x="1067" y="343"/>
                    <a:pt x="1060" y="287"/>
                  </a:cubicBezTo>
                  <a:cubicBezTo>
                    <a:pt x="1045" y="181"/>
                    <a:pt x="977" y="86"/>
                    <a:pt x="888" y="29"/>
                  </a:cubicBezTo>
                  <a:cubicBezTo>
                    <a:pt x="842" y="0"/>
                    <a:pt x="800" y="72"/>
                    <a:pt x="846" y="102"/>
                  </a:cubicBezTo>
                  <a:close/>
                </a:path>
              </a:pathLst>
            </a:custGeom>
            <a:solidFill>
              <a:srgbClr val="7F7F7F"/>
            </a:solidFill>
            <a:ln>
              <a:noFill/>
            </a:ln>
          </p:spPr>
          <p:txBody>
            <a:bodyPr anchorCtr="0" anchor="t" bIns="41800" lIns="83625" spcFirstLastPara="1" rIns="83625" wrap="square" tIns="418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2060"/>
                </a:solidFill>
                <a:latin typeface="Calibri"/>
                <a:ea typeface="Calibri"/>
                <a:cs typeface="Calibri"/>
                <a:sym typeface="Calibri"/>
              </a:endParaRPr>
            </a:p>
          </p:txBody>
        </p:sp>
        <p:sp>
          <p:nvSpPr>
            <p:cNvPr id="471" name="Google Shape;471;p55"/>
            <p:cNvSpPr/>
            <p:nvPr/>
          </p:nvSpPr>
          <p:spPr>
            <a:xfrm>
              <a:off x="-19121438" y="-3736976"/>
              <a:ext cx="1906588" cy="1978025"/>
            </a:xfrm>
            <a:custGeom>
              <a:rect b="b" l="l" r="r" t="t"/>
              <a:pathLst>
                <a:path extrusionOk="0" h="664" w="639">
                  <a:moveTo>
                    <a:pt x="555" y="327"/>
                  </a:moveTo>
                  <a:cubicBezTo>
                    <a:pt x="554" y="410"/>
                    <a:pt x="510" y="485"/>
                    <a:pt x="438" y="527"/>
                  </a:cubicBezTo>
                  <a:cubicBezTo>
                    <a:pt x="366" y="569"/>
                    <a:pt x="275" y="564"/>
                    <a:pt x="204" y="521"/>
                  </a:cubicBezTo>
                  <a:cubicBezTo>
                    <a:pt x="133" y="478"/>
                    <a:pt x="95" y="398"/>
                    <a:pt x="97" y="316"/>
                  </a:cubicBezTo>
                  <a:cubicBezTo>
                    <a:pt x="100" y="234"/>
                    <a:pt x="151" y="161"/>
                    <a:pt x="222" y="123"/>
                  </a:cubicBezTo>
                  <a:cubicBezTo>
                    <a:pt x="293" y="86"/>
                    <a:pt x="380" y="92"/>
                    <a:pt x="447" y="133"/>
                  </a:cubicBezTo>
                  <a:cubicBezTo>
                    <a:pt x="514" y="174"/>
                    <a:pt x="554" y="250"/>
                    <a:pt x="555" y="327"/>
                  </a:cubicBezTo>
                  <a:cubicBezTo>
                    <a:pt x="555" y="381"/>
                    <a:pt x="639" y="382"/>
                    <a:pt x="639" y="327"/>
                  </a:cubicBezTo>
                  <a:cubicBezTo>
                    <a:pt x="638" y="232"/>
                    <a:pt x="595" y="141"/>
                    <a:pt x="519" y="82"/>
                  </a:cubicBezTo>
                  <a:cubicBezTo>
                    <a:pt x="441" y="21"/>
                    <a:pt x="340" y="0"/>
                    <a:pt x="244" y="25"/>
                  </a:cubicBezTo>
                  <a:cubicBezTo>
                    <a:pt x="154" y="48"/>
                    <a:pt x="77" y="116"/>
                    <a:pt x="40" y="201"/>
                  </a:cubicBezTo>
                  <a:cubicBezTo>
                    <a:pt x="0" y="292"/>
                    <a:pt x="5" y="395"/>
                    <a:pt x="54" y="482"/>
                  </a:cubicBezTo>
                  <a:cubicBezTo>
                    <a:pt x="123" y="606"/>
                    <a:pt x="272" y="664"/>
                    <a:pt x="407" y="630"/>
                  </a:cubicBezTo>
                  <a:cubicBezTo>
                    <a:pt x="543" y="595"/>
                    <a:pt x="637" y="466"/>
                    <a:pt x="639" y="327"/>
                  </a:cubicBezTo>
                  <a:cubicBezTo>
                    <a:pt x="639" y="273"/>
                    <a:pt x="555" y="273"/>
                    <a:pt x="555" y="327"/>
                  </a:cubicBezTo>
                  <a:close/>
                </a:path>
              </a:pathLst>
            </a:custGeom>
            <a:solidFill>
              <a:srgbClr val="7F7F7F"/>
            </a:solidFill>
            <a:ln>
              <a:noFill/>
            </a:ln>
          </p:spPr>
          <p:txBody>
            <a:bodyPr anchorCtr="0" anchor="t" bIns="41800" lIns="83625" spcFirstLastPara="1" rIns="83625" wrap="square" tIns="418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2060"/>
                </a:solidFill>
                <a:latin typeface="Calibri"/>
                <a:ea typeface="Calibri"/>
                <a:cs typeface="Calibri"/>
                <a:sym typeface="Calibri"/>
              </a:endParaRPr>
            </a:p>
          </p:txBody>
        </p:sp>
        <p:sp>
          <p:nvSpPr>
            <p:cNvPr id="472" name="Google Shape;472;p55"/>
            <p:cNvSpPr/>
            <p:nvPr/>
          </p:nvSpPr>
          <p:spPr>
            <a:xfrm>
              <a:off x="-19746913" y="-2163763"/>
              <a:ext cx="3186113" cy="2136775"/>
            </a:xfrm>
            <a:custGeom>
              <a:rect b="b" l="l" r="r" t="t"/>
              <a:pathLst>
                <a:path extrusionOk="0" h="717" w="1068">
                  <a:moveTo>
                    <a:pt x="846" y="102"/>
                  </a:moveTo>
                  <a:cubicBezTo>
                    <a:pt x="924" y="152"/>
                    <a:pt x="975" y="236"/>
                    <a:pt x="981" y="329"/>
                  </a:cubicBezTo>
                  <a:cubicBezTo>
                    <a:pt x="984" y="379"/>
                    <a:pt x="981" y="429"/>
                    <a:pt x="981" y="479"/>
                  </a:cubicBezTo>
                  <a:cubicBezTo>
                    <a:pt x="981" y="505"/>
                    <a:pt x="981" y="532"/>
                    <a:pt x="981" y="558"/>
                  </a:cubicBezTo>
                  <a:cubicBezTo>
                    <a:pt x="981" y="582"/>
                    <a:pt x="978" y="600"/>
                    <a:pt x="961" y="617"/>
                  </a:cubicBezTo>
                  <a:cubicBezTo>
                    <a:pt x="941" y="637"/>
                    <a:pt x="911" y="633"/>
                    <a:pt x="882" y="633"/>
                  </a:cubicBezTo>
                  <a:cubicBezTo>
                    <a:pt x="659" y="633"/>
                    <a:pt x="437" y="633"/>
                    <a:pt x="214" y="633"/>
                  </a:cubicBezTo>
                  <a:cubicBezTo>
                    <a:pt x="193" y="633"/>
                    <a:pt x="173" y="633"/>
                    <a:pt x="153" y="633"/>
                  </a:cubicBezTo>
                  <a:cubicBezTo>
                    <a:pt x="118" y="633"/>
                    <a:pt x="91" y="605"/>
                    <a:pt x="90" y="571"/>
                  </a:cubicBezTo>
                  <a:cubicBezTo>
                    <a:pt x="89" y="555"/>
                    <a:pt x="90" y="539"/>
                    <a:pt x="90" y="523"/>
                  </a:cubicBezTo>
                  <a:cubicBezTo>
                    <a:pt x="90" y="467"/>
                    <a:pt x="90" y="411"/>
                    <a:pt x="90" y="355"/>
                  </a:cubicBezTo>
                  <a:cubicBezTo>
                    <a:pt x="90" y="275"/>
                    <a:pt x="117" y="201"/>
                    <a:pt x="173" y="144"/>
                  </a:cubicBezTo>
                  <a:cubicBezTo>
                    <a:pt x="188" y="128"/>
                    <a:pt x="204" y="115"/>
                    <a:pt x="222" y="103"/>
                  </a:cubicBezTo>
                  <a:cubicBezTo>
                    <a:pt x="267" y="74"/>
                    <a:pt x="225" y="1"/>
                    <a:pt x="180" y="31"/>
                  </a:cubicBezTo>
                  <a:cubicBezTo>
                    <a:pt x="94" y="87"/>
                    <a:pt x="32" y="174"/>
                    <a:pt x="13" y="276"/>
                  </a:cubicBezTo>
                  <a:cubicBezTo>
                    <a:pt x="2" y="332"/>
                    <a:pt x="6" y="391"/>
                    <a:pt x="6" y="447"/>
                  </a:cubicBezTo>
                  <a:cubicBezTo>
                    <a:pt x="6" y="498"/>
                    <a:pt x="0" y="553"/>
                    <a:pt x="10" y="604"/>
                  </a:cubicBezTo>
                  <a:cubicBezTo>
                    <a:pt x="23" y="675"/>
                    <a:pt x="93" y="717"/>
                    <a:pt x="161" y="717"/>
                  </a:cubicBezTo>
                  <a:cubicBezTo>
                    <a:pt x="376" y="717"/>
                    <a:pt x="590" y="717"/>
                    <a:pt x="805" y="717"/>
                  </a:cubicBezTo>
                  <a:cubicBezTo>
                    <a:pt x="839" y="717"/>
                    <a:pt x="874" y="717"/>
                    <a:pt x="908" y="717"/>
                  </a:cubicBezTo>
                  <a:cubicBezTo>
                    <a:pt x="978" y="717"/>
                    <a:pt x="1036" y="681"/>
                    <a:pt x="1059" y="614"/>
                  </a:cubicBezTo>
                  <a:cubicBezTo>
                    <a:pt x="1067" y="592"/>
                    <a:pt x="1065" y="568"/>
                    <a:pt x="1065" y="544"/>
                  </a:cubicBezTo>
                  <a:cubicBezTo>
                    <a:pt x="1065" y="515"/>
                    <a:pt x="1065" y="485"/>
                    <a:pt x="1065" y="455"/>
                  </a:cubicBezTo>
                  <a:cubicBezTo>
                    <a:pt x="1065" y="399"/>
                    <a:pt x="1068" y="343"/>
                    <a:pt x="1060" y="287"/>
                  </a:cubicBezTo>
                  <a:cubicBezTo>
                    <a:pt x="1046" y="181"/>
                    <a:pt x="978" y="86"/>
                    <a:pt x="889" y="29"/>
                  </a:cubicBezTo>
                  <a:cubicBezTo>
                    <a:pt x="843" y="0"/>
                    <a:pt x="801" y="72"/>
                    <a:pt x="846" y="102"/>
                  </a:cubicBezTo>
                  <a:close/>
                </a:path>
              </a:pathLst>
            </a:custGeom>
            <a:solidFill>
              <a:srgbClr val="7F7F7F"/>
            </a:solidFill>
            <a:ln>
              <a:noFill/>
            </a:ln>
          </p:spPr>
          <p:txBody>
            <a:bodyPr anchorCtr="0" anchor="t" bIns="41800" lIns="83625" spcFirstLastPara="1" rIns="83625" wrap="square" tIns="418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2060"/>
                </a:solidFill>
                <a:latin typeface="Calibri"/>
                <a:ea typeface="Calibri"/>
                <a:cs typeface="Calibri"/>
                <a:sym typeface="Calibri"/>
              </a:endParaRPr>
            </a:p>
          </p:txBody>
        </p:sp>
        <p:sp>
          <p:nvSpPr>
            <p:cNvPr id="473" name="Google Shape;473;p55"/>
            <p:cNvSpPr/>
            <p:nvPr/>
          </p:nvSpPr>
          <p:spPr>
            <a:xfrm>
              <a:off x="-22120225" y="-5770563"/>
              <a:ext cx="250825" cy="2101850"/>
            </a:xfrm>
            <a:custGeom>
              <a:rect b="b" l="l" r="r" t="t"/>
              <a:pathLst>
                <a:path extrusionOk="0" h="705" w="84">
                  <a:moveTo>
                    <a:pt x="0" y="54"/>
                  </a:moveTo>
                  <a:cubicBezTo>
                    <a:pt x="0" y="247"/>
                    <a:pt x="0" y="439"/>
                    <a:pt x="0" y="631"/>
                  </a:cubicBezTo>
                  <a:cubicBezTo>
                    <a:pt x="0" y="638"/>
                    <a:pt x="0" y="644"/>
                    <a:pt x="0" y="650"/>
                  </a:cubicBezTo>
                  <a:cubicBezTo>
                    <a:pt x="0" y="705"/>
                    <a:pt x="84" y="705"/>
                    <a:pt x="84" y="650"/>
                  </a:cubicBezTo>
                  <a:cubicBezTo>
                    <a:pt x="84" y="458"/>
                    <a:pt x="84" y="266"/>
                    <a:pt x="84" y="73"/>
                  </a:cubicBezTo>
                  <a:cubicBezTo>
                    <a:pt x="84" y="67"/>
                    <a:pt x="84" y="61"/>
                    <a:pt x="84" y="54"/>
                  </a:cubicBezTo>
                  <a:cubicBezTo>
                    <a:pt x="84" y="0"/>
                    <a:pt x="0" y="0"/>
                    <a:pt x="0" y="54"/>
                  </a:cubicBezTo>
                  <a:close/>
                </a:path>
              </a:pathLst>
            </a:custGeom>
            <a:solidFill>
              <a:srgbClr val="7F7F7F"/>
            </a:solidFill>
            <a:ln>
              <a:noFill/>
            </a:ln>
          </p:spPr>
          <p:txBody>
            <a:bodyPr anchorCtr="0" anchor="t" bIns="41800" lIns="83625" spcFirstLastPara="1" rIns="83625" wrap="square" tIns="418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2060"/>
                </a:solidFill>
                <a:latin typeface="Calibri"/>
                <a:ea typeface="Calibri"/>
                <a:cs typeface="Calibri"/>
                <a:sym typeface="Calibri"/>
              </a:endParaRPr>
            </a:p>
          </p:txBody>
        </p:sp>
        <p:sp>
          <p:nvSpPr>
            <p:cNvPr id="474" name="Google Shape;474;p55"/>
            <p:cNvSpPr/>
            <p:nvPr/>
          </p:nvSpPr>
          <p:spPr>
            <a:xfrm>
              <a:off x="-23742650" y="-4017963"/>
              <a:ext cx="1944688" cy="1266825"/>
            </a:xfrm>
            <a:custGeom>
              <a:rect b="b" l="l" r="r" t="t"/>
              <a:pathLst>
                <a:path extrusionOk="0" h="425" w="652">
                  <a:moveTo>
                    <a:pt x="89" y="398"/>
                  </a:moveTo>
                  <a:cubicBezTo>
                    <a:pt x="256" y="302"/>
                    <a:pt x="422" y="205"/>
                    <a:pt x="589" y="109"/>
                  </a:cubicBezTo>
                  <a:cubicBezTo>
                    <a:pt x="594" y="106"/>
                    <a:pt x="600" y="103"/>
                    <a:pt x="605" y="100"/>
                  </a:cubicBezTo>
                  <a:cubicBezTo>
                    <a:pt x="652" y="73"/>
                    <a:pt x="610" y="0"/>
                    <a:pt x="563" y="27"/>
                  </a:cubicBezTo>
                  <a:cubicBezTo>
                    <a:pt x="396" y="123"/>
                    <a:pt x="230" y="219"/>
                    <a:pt x="63" y="316"/>
                  </a:cubicBezTo>
                  <a:cubicBezTo>
                    <a:pt x="58" y="319"/>
                    <a:pt x="52" y="322"/>
                    <a:pt x="47" y="325"/>
                  </a:cubicBezTo>
                  <a:cubicBezTo>
                    <a:pt x="0" y="352"/>
                    <a:pt x="42" y="425"/>
                    <a:pt x="89" y="398"/>
                  </a:cubicBezTo>
                  <a:close/>
                </a:path>
              </a:pathLst>
            </a:custGeom>
            <a:solidFill>
              <a:srgbClr val="7F7F7F"/>
            </a:solidFill>
            <a:ln>
              <a:noFill/>
            </a:ln>
          </p:spPr>
          <p:txBody>
            <a:bodyPr anchorCtr="0" anchor="t" bIns="41800" lIns="83625" spcFirstLastPara="1" rIns="83625" wrap="square" tIns="418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2060"/>
                </a:solidFill>
                <a:latin typeface="Calibri"/>
                <a:ea typeface="Calibri"/>
                <a:cs typeface="Calibri"/>
                <a:sym typeface="Calibri"/>
              </a:endParaRPr>
            </a:p>
          </p:txBody>
        </p:sp>
        <p:sp>
          <p:nvSpPr>
            <p:cNvPr id="475" name="Google Shape;475;p55"/>
            <p:cNvSpPr/>
            <p:nvPr/>
          </p:nvSpPr>
          <p:spPr>
            <a:xfrm>
              <a:off x="-22191663" y="-4017963"/>
              <a:ext cx="1946275" cy="1266825"/>
            </a:xfrm>
            <a:custGeom>
              <a:rect b="b" l="l" r="r" t="t"/>
              <a:pathLst>
                <a:path extrusionOk="0" h="425" w="652">
                  <a:moveTo>
                    <a:pt x="605" y="325"/>
                  </a:moveTo>
                  <a:cubicBezTo>
                    <a:pt x="439" y="229"/>
                    <a:pt x="272" y="133"/>
                    <a:pt x="106" y="37"/>
                  </a:cubicBezTo>
                  <a:cubicBezTo>
                    <a:pt x="100" y="33"/>
                    <a:pt x="95" y="30"/>
                    <a:pt x="89" y="27"/>
                  </a:cubicBezTo>
                  <a:cubicBezTo>
                    <a:pt x="42" y="0"/>
                    <a:pt x="0" y="73"/>
                    <a:pt x="47" y="100"/>
                  </a:cubicBezTo>
                  <a:cubicBezTo>
                    <a:pt x="213" y="196"/>
                    <a:pt x="380" y="292"/>
                    <a:pt x="546" y="388"/>
                  </a:cubicBezTo>
                  <a:cubicBezTo>
                    <a:pt x="552" y="391"/>
                    <a:pt x="557" y="395"/>
                    <a:pt x="563" y="398"/>
                  </a:cubicBezTo>
                  <a:cubicBezTo>
                    <a:pt x="610" y="425"/>
                    <a:pt x="652" y="352"/>
                    <a:pt x="605" y="325"/>
                  </a:cubicBezTo>
                  <a:close/>
                </a:path>
              </a:pathLst>
            </a:custGeom>
            <a:solidFill>
              <a:srgbClr val="7F7F7F"/>
            </a:solidFill>
            <a:ln>
              <a:noFill/>
            </a:ln>
          </p:spPr>
          <p:txBody>
            <a:bodyPr anchorCtr="0" anchor="t" bIns="41800" lIns="83625" spcFirstLastPara="1" rIns="83625" wrap="square" tIns="418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2060"/>
                </a:solidFill>
                <a:latin typeface="Calibri"/>
                <a:ea typeface="Calibri"/>
                <a:cs typeface="Calibri"/>
                <a:sym typeface="Calibri"/>
              </a:endParaRPr>
            </a:p>
          </p:txBody>
        </p:sp>
      </p:grpSp>
      <p:sp>
        <p:nvSpPr>
          <p:cNvPr id="476" name="Google Shape;476;p55"/>
          <p:cNvSpPr/>
          <p:nvPr/>
        </p:nvSpPr>
        <p:spPr>
          <a:xfrm>
            <a:off x="257526" y="2857883"/>
            <a:ext cx="3191862" cy="709416"/>
          </a:xfrm>
          <a:prstGeom prst="rect">
            <a:avLst/>
          </a:prstGeom>
          <a:noFill/>
          <a:ln>
            <a:noFill/>
          </a:ln>
        </p:spPr>
        <p:txBody>
          <a:bodyPr anchorCtr="0" anchor="t" bIns="25700" lIns="51425" spcFirstLastPara="1" rIns="51425" wrap="square" tIns="25700">
            <a:noAutofit/>
          </a:bodyPr>
          <a:lstStyle/>
          <a:p>
            <a:pPr indent="0" lvl="0" marL="0" marR="0" rtl="0" algn="l">
              <a:lnSpc>
                <a:spcPct val="100000"/>
              </a:lnSpc>
              <a:spcBef>
                <a:spcPts val="0"/>
              </a:spcBef>
              <a:spcAft>
                <a:spcPts val="0"/>
              </a:spcAft>
              <a:buClr>
                <a:srgbClr val="000000"/>
              </a:buClr>
              <a:buSzPts val="4700"/>
              <a:buFont typeface="Arial"/>
              <a:buNone/>
            </a:pPr>
            <a:r>
              <a:rPr b="1" i="0" lang="en" sz="4700" u="none" cap="none" strike="noStrike">
                <a:solidFill>
                  <a:schemeClr val="accent2"/>
                </a:solidFill>
                <a:latin typeface="Quattrocento Sans"/>
                <a:ea typeface="Quattrocento Sans"/>
                <a:cs typeface="Quattrocento Sans"/>
                <a:sym typeface="Quattrocento Sans"/>
              </a:rPr>
              <a:t>GRACIAS! </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pic>
        <p:nvPicPr>
          <p:cNvPr id="482" name="Google Shape;482;p56" title="20250507_0554_Busto Dorado Masivo_remix_01jtmz63yrebb8jnp2nk37xtnw.png"/>
          <p:cNvPicPr preferRelativeResize="0"/>
          <p:nvPr/>
        </p:nvPicPr>
        <p:blipFill rotWithShape="1">
          <a:blip r:embed="rId3">
            <a:alphaModFix/>
          </a:blip>
          <a:srcRect b="0" l="0" r="0" t="0"/>
          <a:stretch/>
        </p:blipFill>
        <p:spPr>
          <a:xfrm>
            <a:off x="7948265" y="2752773"/>
            <a:ext cx="970133" cy="1455200"/>
          </a:xfrm>
          <a:prstGeom prst="rect">
            <a:avLst/>
          </a:prstGeom>
          <a:noFill/>
          <a:ln>
            <a:noFill/>
          </a:ln>
        </p:spPr>
      </p:pic>
      <p:pic>
        <p:nvPicPr>
          <p:cNvPr id="483" name="Google Shape;483;p56" title="20250507_0552_Premio Pecini de Oro_remix_01jtmz1dbmfhss49v1wcjrw4mx.png"/>
          <p:cNvPicPr preferRelativeResize="0"/>
          <p:nvPr/>
        </p:nvPicPr>
        <p:blipFill rotWithShape="1">
          <a:blip r:embed="rId4">
            <a:alphaModFix/>
          </a:blip>
          <a:srcRect b="0" l="0" r="0" t="0"/>
          <a:stretch/>
        </p:blipFill>
        <p:spPr>
          <a:xfrm>
            <a:off x="300515" y="340300"/>
            <a:ext cx="785033" cy="1177542"/>
          </a:xfrm>
          <a:prstGeom prst="rect">
            <a:avLst/>
          </a:prstGeom>
          <a:noFill/>
          <a:ln>
            <a:noFill/>
          </a:ln>
        </p:spPr>
      </p:pic>
      <p:sp>
        <p:nvSpPr>
          <p:cNvPr id="484" name="Google Shape;484;p56"/>
          <p:cNvSpPr/>
          <p:nvPr/>
        </p:nvSpPr>
        <p:spPr>
          <a:xfrm>
            <a:off x="4945300" y="1217497"/>
            <a:ext cx="5884200" cy="1095000"/>
          </a:xfrm>
          <a:prstGeom prst="rect">
            <a:avLst/>
          </a:prstGeom>
          <a:noFill/>
          <a:ln>
            <a:noFill/>
          </a:ln>
        </p:spPr>
        <p:txBody>
          <a:bodyPr anchorCtr="0" anchor="t" bIns="0" lIns="0" spcFirstLastPara="1" rIns="0" wrap="square" tIns="0">
            <a:noAutofit/>
          </a:bodyPr>
          <a:lstStyle/>
          <a:p>
            <a:pPr indent="-273050" lvl="0" marL="457200" rtl="0" algn="l">
              <a:spcBef>
                <a:spcPts val="0"/>
              </a:spcBef>
              <a:spcAft>
                <a:spcPts val="0"/>
              </a:spcAft>
              <a:buClr>
                <a:schemeClr val="accent1"/>
              </a:buClr>
              <a:buSzPts val="700"/>
              <a:buFont typeface="Calibri"/>
              <a:buChar char="●"/>
            </a:pPr>
            <a:r>
              <a:rPr b="1" i="1" lang="en" sz="700">
                <a:solidFill>
                  <a:schemeClr val="accent1"/>
                </a:solidFill>
                <a:latin typeface="Calibri"/>
                <a:ea typeface="Calibri"/>
                <a:cs typeface="Calibri"/>
                <a:sym typeface="Calibri"/>
              </a:rPr>
              <a:t>Producción más limpia y sin desperdicios → más eficiencia, menos costos.</a:t>
            </a:r>
            <a:endParaRPr b="1" i="1" sz="700">
              <a:solidFill>
                <a:schemeClr val="accent1"/>
              </a:solidFill>
              <a:latin typeface="Calibri"/>
              <a:ea typeface="Calibri"/>
              <a:cs typeface="Calibri"/>
              <a:sym typeface="Calibri"/>
            </a:endParaRPr>
          </a:p>
          <a:p>
            <a:pPr indent="-273050" lvl="0" marL="457200" rtl="0" algn="l">
              <a:spcBef>
                <a:spcPts val="0"/>
              </a:spcBef>
              <a:spcAft>
                <a:spcPts val="0"/>
              </a:spcAft>
              <a:buClr>
                <a:schemeClr val="accent1"/>
              </a:buClr>
              <a:buSzPts val="700"/>
              <a:buFont typeface="Calibri"/>
              <a:buChar char="●"/>
            </a:pPr>
            <a:r>
              <a:rPr b="1" i="1" lang="en" sz="700">
                <a:solidFill>
                  <a:schemeClr val="accent1"/>
                </a:solidFill>
                <a:latin typeface="Calibri"/>
                <a:ea typeface="Calibri"/>
                <a:cs typeface="Calibri"/>
                <a:sym typeface="Calibri"/>
              </a:rPr>
              <a:t>Operaciones sin paradas innecesarias → mayor continuidad y throughput.</a:t>
            </a:r>
            <a:endParaRPr b="1" i="1" sz="700">
              <a:solidFill>
                <a:schemeClr val="accent1"/>
              </a:solidFill>
              <a:latin typeface="Calibri"/>
              <a:ea typeface="Calibri"/>
              <a:cs typeface="Calibri"/>
              <a:sym typeface="Calibri"/>
            </a:endParaRPr>
          </a:p>
          <a:p>
            <a:pPr indent="-273050" lvl="0" marL="457200" rtl="0" algn="l">
              <a:spcBef>
                <a:spcPts val="0"/>
              </a:spcBef>
              <a:spcAft>
                <a:spcPts val="0"/>
              </a:spcAft>
              <a:buClr>
                <a:schemeClr val="accent1"/>
              </a:buClr>
              <a:buSzPts val="700"/>
              <a:buFont typeface="Calibri"/>
              <a:buChar char="●"/>
            </a:pPr>
            <a:r>
              <a:rPr b="1" i="1" lang="en" sz="700">
                <a:solidFill>
                  <a:schemeClr val="accent1"/>
                </a:solidFill>
                <a:latin typeface="Calibri"/>
                <a:ea typeface="Calibri"/>
                <a:cs typeface="Calibri"/>
                <a:sym typeface="Calibri"/>
              </a:rPr>
              <a:t>Tecnología  Discovery&amp;Design  lista para escalar → Know-how propio y diseños a medida.</a:t>
            </a:r>
            <a:endParaRPr b="1" i="1" sz="700">
              <a:solidFill>
                <a:schemeClr val="accent1"/>
              </a:solidFill>
              <a:latin typeface="Calibri"/>
              <a:ea typeface="Calibri"/>
              <a:cs typeface="Calibri"/>
              <a:sym typeface="Calibri"/>
            </a:endParaRPr>
          </a:p>
          <a:p>
            <a:pPr indent="-273050" lvl="0" marL="457200" rtl="0" algn="l">
              <a:spcBef>
                <a:spcPts val="0"/>
              </a:spcBef>
              <a:spcAft>
                <a:spcPts val="0"/>
              </a:spcAft>
              <a:buClr>
                <a:schemeClr val="accent1"/>
              </a:buClr>
              <a:buSzPts val="700"/>
              <a:buFont typeface="Calibri"/>
              <a:buChar char="●"/>
            </a:pPr>
            <a:r>
              <a:rPr b="1" i="1" lang="en" sz="700">
                <a:solidFill>
                  <a:schemeClr val="accent1"/>
                </a:solidFill>
                <a:latin typeface="Calibri"/>
                <a:ea typeface="Calibri"/>
                <a:cs typeface="Calibri"/>
                <a:sym typeface="Calibri"/>
              </a:rPr>
              <a:t>Integración sin fricciones → compatible con sistemas ya existentes.</a:t>
            </a:r>
            <a:endParaRPr b="1" i="1" sz="700">
              <a:solidFill>
                <a:schemeClr val="accent1"/>
              </a:solidFill>
              <a:latin typeface="Calibri"/>
              <a:ea typeface="Calibri"/>
              <a:cs typeface="Calibri"/>
              <a:sym typeface="Calibri"/>
            </a:endParaRPr>
          </a:p>
          <a:p>
            <a:pPr indent="-273050" lvl="0" marL="457200" rtl="0" algn="l">
              <a:spcBef>
                <a:spcPts val="0"/>
              </a:spcBef>
              <a:spcAft>
                <a:spcPts val="0"/>
              </a:spcAft>
              <a:buClr>
                <a:schemeClr val="accent1"/>
              </a:buClr>
              <a:buSzPts val="700"/>
              <a:buFont typeface="Calibri"/>
              <a:buChar char="●"/>
            </a:pPr>
            <a:r>
              <a:rPr b="1" i="1" lang="en" sz="700">
                <a:solidFill>
                  <a:schemeClr val="accent1"/>
                </a:solidFill>
                <a:latin typeface="Calibri"/>
                <a:ea typeface="Calibri"/>
                <a:cs typeface="Calibri"/>
                <a:sym typeface="Calibri"/>
              </a:rPr>
              <a:t>Bases de datos inteligentes  → ventaja competitiva.</a:t>
            </a:r>
            <a:endParaRPr b="1" i="1" sz="700">
              <a:solidFill>
                <a:schemeClr val="accent1"/>
              </a:solidFill>
              <a:latin typeface="Calibri"/>
              <a:ea typeface="Calibri"/>
              <a:cs typeface="Calibri"/>
              <a:sym typeface="Calibri"/>
            </a:endParaRPr>
          </a:p>
          <a:p>
            <a:pPr indent="-273050" lvl="0" marL="457200" rtl="0" algn="l">
              <a:spcBef>
                <a:spcPts val="0"/>
              </a:spcBef>
              <a:spcAft>
                <a:spcPts val="0"/>
              </a:spcAft>
              <a:buClr>
                <a:schemeClr val="accent1"/>
              </a:buClr>
              <a:buSzPts val="700"/>
              <a:buFont typeface="Calibri"/>
              <a:buChar char="●"/>
            </a:pPr>
            <a:r>
              <a:rPr b="1" i="1" lang="en" sz="700">
                <a:solidFill>
                  <a:schemeClr val="accent1"/>
                </a:solidFill>
                <a:latin typeface="Calibri"/>
                <a:ea typeface="Calibri"/>
                <a:cs typeface="Calibri"/>
                <a:sym typeface="Calibri"/>
              </a:rPr>
              <a:t>Capacidad de integrar distintos agentes IA según la función → control, clasificación, inspección,predicciones,análisis.</a:t>
            </a:r>
            <a:endParaRPr b="1" i="1" sz="700">
              <a:solidFill>
                <a:schemeClr val="accent1"/>
              </a:solidFill>
              <a:latin typeface="Calibri"/>
              <a:ea typeface="Calibri"/>
              <a:cs typeface="Calibri"/>
              <a:sym typeface="Calibri"/>
            </a:endParaRPr>
          </a:p>
          <a:p>
            <a:pPr indent="-273050" lvl="0" marL="457200" rtl="0" algn="l">
              <a:spcBef>
                <a:spcPts val="0"/>
              </a:spcBef>
              <a:spcAft>
                <a:spcPts val="0"/>
              </a:spcAft>
              <a:buClr>
                <a:schemeClr val="accent1"/>
              </a:buClr>
              <a:buSzPts val="700"/>
              <a:buFont typeface="Calibri"/>
              <a:buChar char="●"/>
            </a:pPr>
            <a:r>
              <a:rPr b="1" i="1" lang="en" sz="700">
                <a:solidFill>
                  <a:schemeClr val="accent1"/>
                </a:solidFill>
                <a:latin typeface="Calibri"/>
                <a:ea typeface="Calibri"/>
                <a:cs typeface="Calibri"/>
                <a:sym typeface="Calibri"/>
              </a:rPr>
              <a:t>Aprendizaje adaptativo continuo → la solución mejora cada día.</a:t>
            </a:r>
            <a:endParaRPr b="1" i="1" sz="700">
              <a:solidFill>
                <a:schemeClr val="accen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t/>
            </a:r>
            <a:endParaRPr b="1" sz="1000">
              <a:solidFill>
                <a:srgbClr val="7F7F7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t/>
            </a:r>
            <a:endParaRPr b="1" sz="1000">
              <a:solidFill>
                <a:srgbClr val="7F7F7F"/>
              </a:solidFill>
              <a:latin typeface="Calibri"/>
              <a:ea typeface="Calibri"/>
              <a:cs typeface="Calibri"/>
              <a:sym typeface="Calibri"/>
            </a:endParaRPr>
          </a:p>
        </p:txBody>
      </p:sp>
      <p:sp>
        <p:nvSpPr>
          <p:cNvPr id="485" name="Google Shape;485;p56"/>
          <p:cNvSpPr txBox="1"/>
          <p:nvPr/>
        </p:nvSpPr>
        <p:spPr>
          <a:xfrm>
            <a:off x="4654075" y="1057125"/>
            <a:ext cx="3000000" cy="188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t>cada vez que el entrenamient avanza verificamos la simetria entre el porcentaje de aciertos en las deteccionese y el porcentaje de no aciertos para los casos positivos y negativos fijando una tasa de crecimiento intelectual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9"/>
          <p:cNvSpPr txBox="1"/>
          <p:nvPr/>
        </p:nvSpPr>
        <p:spPr>
          <a:xfrm>
            <a:off x="185654" y="437118"/>
            <a:ext cx="6244500" cy="415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 sz="2700">
                <a:solidFill>
                  <a:srgbClr val="044458"/>
                </a:solidFill>
                <a:latin typeface="Quattrocento Sans"/>
                <a:ea typeface="Quattrocento Sans"/>
                <a:cs typeface="Quattrocento Sans"/>
                <a:sym typeface="Quattrocento Sans"/>
              </a:rPr>
              <a:t>4 - Infraestructura</a:t>
            </a:r>
            <a:endParaRPr sz="800"/>
          </a:p>
        </p:txBody>
      </p:sp>
      <p:sp>
        <p:nvSpPr>
          <p:cNvPr id="173" name="Google Shape;173;p29"/>
          <p:cNvSpPr txBox="1"/>
          <p:nvPr/>
        </p:nvSpPr>
        <p:spPr>
          <a:xfrm>
            <a:off x="185654" y="982641"/>
            <a:ext cx="8102400" cy="2463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 sz="1600">
                <a:solidFill>
                  <a:srgbClr val="044458"/>
                </a:solidFill>
                <a:highlight>
                  <a:srgbClr val="FFFF00"/>
                </a:highlight>
                <a:latin typeface="Arial"/>
                <a:ea typeface="Arial"/>
                <a:cs typeface="Arial"/>
                <a:sym typeface="Arial"/>
              </a:rPr>
              <a:t>Agragar data</a:t>
            </a:r>
            <a:endParaRPr sz="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0"/>
          <p:cNvSpPr txBox="1"/>
          <p:nvPr/>
        </p:nvSpPr>
        <p:spPr>
          <a:xfrm>
            <a:off x="185654" y="437118"/>
            <a:ext cx="6244500" cy="415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 sz="2700">
                <a:solidFill>
                  <a:srgbClr val="044458"/>
                </a:solidFill>
                <a:latin typeface="Quattrocento Sans"/>
                <a:ea typeface="Quattrocento Sans"/>
                <a:cs typeface="Quattrocento Sans"/>
                <a:sym typeface="Quattrocento Sans"/>
              </a:rPr>
              <a:t>5 - Resultados</a:t>
            </a:r>
            <a:endParaRPr sz="800"/>
          </a:p>
        </p:txBody>
      </p:sp>
      <p:sp>
        <p:nvSpPr>
          <p:cNvPr id="180" name="Google Shape;180;p30"/>
          <p:cNvSpPr txBox="1"/>
          <p:nvPr/>
        </p:nvSpPr>
        <p:spPr>
          <a:xfrm>
            <a:off x="185654" y="982641"/>
            <a:ext cx="8102400" cy="7389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 sz="1600">
                <a:solidFill>
                  <a:srgbClr val="044458"/>
                </a:solidFill>
                <a:highlight>
                  <a:srgbClr val="FFFF00"/>
                </a:highlight>
                <a:latin typeface="Arial"/>
                <a:ea typeface="Arial"/>
                <a:cs typeface="Arial"/>
                <a:sym typeface="Arial"/>
              </a:rPr>
              <a:t>Agragar data ….</a:t>
            </a:r>
            <a:br>
              <a:rPr b="1" lang="en" sz="1600">
                <a:solidFill>
                  <a:srgbClr val="044458"/>
                </a:solidFill>
                <a:highlight>
                  <a:srgbClr val="FFFF00"/>
                </a:highlight>
                <a:latin typeface="Arial"/>
                <a:ea typeface="Arial"/>
                <a:cs typeface="Arial"/>
                <a:sym typeface="Arial"/>
              </a:rPr>
            </a:br>
            <a:r>
              <a:rPr b="1" lang="en" sz="1600">
                <a:solidFill>
                  <a:srgbClr val="044458"/>
                </a:solidFill>
                <a:highlight>
                  <a:srgbClr val="FFFF00"/>
                </a:highlight>
                <a:latin typeface="Arial"/>
                <a:ea typeface="Arial"/>
                <a:cs typeface="Arial"/>
                <a:sym typeface="Arial"/>
              </a:rPr>
              <a:t>Aca podemos mostras como es el dato que ingresa  y como es el dato de salida caracterizado </a:t>
            </a:r>
            <a:endParaRPr sz="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1"/>
          <p:cNvSpPr txBox="1"/>
          <p:nvPr/>
        </p:nvSpPr>
        <p:spPr>
          <a:xfrm>
            <a:off x="287101" y="1642875"/>
            <a:ext cx="8569800" cy="24012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 sz="3900" u="none" cap="none" strike="noStrike">
                <a:solidFill>
                  <a:schemeClr val="accent2"/>
                </a:solidFill>
                <a:latin typeface="Montserrat"/>
                <a:ea typeface="Montserrat"/>
                <a:cs typeface="Montserrat"/>
                <a:sym typeface="Montserrat"/>
              </a:rPr>
              <a:t>Análisis y clasificación mediante IA de imágenes resultantes del proceso de soldadura en tubos de acero</a:t>
            </a:r>
            <a:endParaRPr b="1" sz="800">
              <a:solidFill>
                <a:schemeClr val="accent2"/>
              </a:solidFill>
              <a:latin typeface="Montserrat"/>
              <a:ea typeface="Montserrat"/>
              <a:cs typeface="Montserrat"/>
              <a:sym typeface="Montserrat"/>
            </a:endParaRPr>
          </a:p>
        </p:txBody>
      </p:sp>
      <p:sp>
        <p:nvSpPr>
          <p:cNvPr id="186" name="Google Shape;186;p31"/>
          <p:cNvSpPr/>
          <p:nvPr/>
        </p:nvSpPr>
        <p:spPr>
          <a:xfrm>
            <a:off x="6491854" y="4486312"/>
            <a:ext cx="2652300" cy="160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i="1" lang="en" sz="1100" u="sng">
                <a:solidFill>
                  <a:schemeClr val="hlink"/>
                </a:solidFill>
                <a:latin typeface="Calibri"/>
                <a:ea typeface="Calibri"/>
                <a:cs typeface="Calibri"/>
                <a:sym typeface="Calibri"/>
                <a:hlinkClick r:id="rId3"/>
              </a:rPr>
              <a:t>www.antaresautomation.com</a:t>
            </a:r>
            <a:endParaRPr sz="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2"/>
          <p:cNvSpPr/>
          <p:nvPr/>
        </p:nvSpPr>
        <p:spPr>
          <a:xfrm rot="3740192">
            <a:off x="3500846" y="2344640"/>
            <a:ext cx="3284067" cy="1672147"/>
          </a:xfrm>
          <a:prstGeom prst="blockArc">
            <a:avLst>
              <a:gd fmla="val 10147482" name="adj1"/>
              <a:gd fmla="val 20971737" name="adj2"/>
              <a:gd fmla="val 11033" name="adj3"/>
            </a:avLst>
          </a:prstGeom>
          <a:gradFill>
            <a:gsLst>
              <a:gs pos="0">
                <a:srgbClr val="90B6CF"/>
              </a:gs>
              <a:gs pos="45000">
                <a:srgbClr val="A2C3D7"/>
              </a:gs>
              <a:gs pos="100000">
                <a:srgbClr val="A9CADF"/>
              </a:gs>
            </a:gsLst>
            <a:path path="circle">
              <a:fillToRect b="50%" l="50%" r="50%" t="50%"/>
            </a:path>
            <a:tileRect/>
          </a:gradFill>
          <a:ln cap="flat" cmpd="sng" w="12700">
            <a:solidFill>
              <a:schemeClr val="accent6"/>
            </a:solidFill>
            <a:prstDash val="solid"/>
            <a:round/>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pic>
        <p:nvPicPr>
          <p:cNvPr id="193" name="Google Shape;193;p32"/>
          <p:cNvPicPr preferRelativeResize="0"/>
          <p:nvPr/>
        </p:nvPicPr>
        <p:blipFill rotWithShape="1">
          <a:blip r:embed="rId3">
            <a:alphaModFix/>
          </a:blip>
          <a:srcRect b="0" l="0" r="0" t="0"/>
          <a:stretch/>
        </p:blipFill>
        <p:spPr>
          <a:xfrm rot="500611">
            <a:off x="1450929" y="1488270"/>
            <a:ext cx="1920723" cy="2560965"/>
          </a:xfrm>
          <a:prstGeom prst="rect">
            <a:avLst/>
          </a:prstGeom>
          <a:noFill/>
          <a:ln>
            <a:noFill/>
          </a:ln>
        </p:spPr>
      </p:pic>
      <p:sp>
        <p:nvSpPr>
          <p:cNvPr id="194" name="Google Shape;194;p32"/>
          <p:cNvSpPr txBox="1"/>
          <p:nvPr>
            <p:ph type="ctrTitle"/>
          </p:nvPr>
        </p:nvSpPr>
        <p:spPr>
          <a:xfrm>
            <a:off x="494682" y="466055"/>
            <a:ext cx="7543800" cy="460518"/>
          </a:xfrm>
          <a:prstGeom prst="rect">
            <a:avLst/>
          </a:prstGeom>
          <a:noFill/>
          <a:ln>
            <a:noFill/>
          </a:ln>
        </p:spPr>
        <p:txBody>
          <a:bodyPr anchorCtr="0" anchor="b" bIns="0" lIns="0" spcFirstLastPara="1" rIns="0" wrap="square" tIns="0">
            <a:spAutoFit/>
          </a:bodyPr>
          <a:lstStyle/>
          <a:p>
            <a:pPr indent="0" lvl="0" marL="0" rtl="0" algn="l">
              <a:lnSpc>
                <a:spcPct val="85000"/>
              </a:lnSpc>
              <a:spcBef>
                <a:spcPts val="0"/>
              </a:spcBef>
              <a:spcAft>
                <a:spcPts val="0"/>
              </a:spcAft>
              <a:buClr>
                <a:srgbClr val="044458"/>
              </a:buClr>
              <a:buSzPts val="3900"/>
              <a:buFont typeface="Quattrocento Sans"/>
              <a:buNone/>
            </a:pPr>
            <a:r>
              <a:rPr b="1" lang="en" sz="3900">
                <a:solidFill>
                  <a:srgbClr val="044458"/>
                </a:solidFill>
                <a:latin typeface="Quattrocento Sans"/>
                <a:ea typeface="Quattrocento Sans"/>
                <a:cs typeface="Quattrocento Sans"/>
                <a:sym typeface="Quattrocento Sans"/>
              </a:rPr>
              <a:t>Antares Technologies</a:t>
            </a:r>
            <a:endParaRPr/>
          </a:p>
        </p:txBody>
      </p:sp>
      <p:sp>
        <p:nvSpPr>
          <p:cNvPr id="195" name="Google Shape;195;p32"/>
          <p:cNvSpPr/>
          <p:nvPr/>
        </p:nvSpPr>
        <p:spPr>
          <a:xfrm>
            <a:off x="3675814" y="3652879"/>
            <a:ext cx="1623797" cy="340705"/>
          </a:xfrm>
          <a:prstGeom prst="rect">
            <a:avLst/>
          </a:prstGeom>
          <a:noFill/>
          <a:ln>
            <a:noFill/>
          </a:ln>
        </p:spPr>
        <p:txBody>
          <a:bodyPr anchorCtr="0" anchor="t" bIns="79175" lIns="79175" spcFirstLastPara="1" rIns="79175" wrap="square" tIns="79175">
            <a:noAutofit/>
          </a:bodyPr>
          <a:lstStyle/>
          <a:p>
            <a:pPr indent="-107950" lvl="1" marL="114300" marR="0" rtl="0" algn="l">
              <a:lnSpc>
                <a:spcPct val="90000"/>
              </a:lnSpc>
              <a:spcBef>
                <a:spcPts val="0"/>
              </a:spcBef>
              <a:spcAft>
                <a:spcPts val="0"/>
              </a:spcAft>
              <a:buClr>
                <a:schemeClr val="dk1"/>
              </a:buClr>
              <a:buSzPts val="1100"/>
              <a:buFont typeface="Calibri"/>
              <a:buChar char="•"/>
            </a:pPr>
            <a:r>
              <a:rPr b="0" i="0" lang="en" sz="1100" u="none" cap="none" strike="noStrike">
                <a:solidFill>
                  <a:schemeClr val="dk1"/>
                </a:solidFill>
                <a:latin typeface="Calibri"/>
                <a:ea typeface="Calibri"/>
                <a:cs typeface="Calibri"/>
                <a:sym typeface="Calibri"/>
              </a:rPr>
              <a:t>PINDA, SP</a:t>
            </a:r>
            <a:endParaRPr b="0" i="0" sz="800" u="none" cap="none" strike="noStrike">
              <a:solidFill>
                <a:srgbClr val="000000"/>
              </a:solidFill>
              <a:latin typeface="Arial"/>
              <a:ea typeface="Arial"/>
              <a:cs typeface="Arial"/>
              <a:sym typeface="Arial"/>
            </a:endParaRPr>
          </a:p>
        </p:txBody>
      </p:sp>
      <p:sp>
        <p:nvSpPr>
          <p:cNvPr id="196" name="Google Shape;196;p32"/>
          <p:cNvSpPr/>
          <p:nvPr/>
        </p:nvSpPr>
        <p:spPr>
          <a:xfrm>
            <a:off x="3483558" y="3484269"/>
            <a:ext cx="1166424" cy="583066"/>
          </a:xfrm>
          <a:prstGeom prst="rect">
            <a:avLst/>
          </a:prstGeom>
          <a:noFill/>
          <a:ln>
            <a:noFill/>
          </a:ln>
        </p:spPr>
        <p:txBody>
          <a:bodyPr anchorCtr="0" anchor="t" bIns="79175" lIns="79175" spcFirstLastPara="1" rIns="79175" wrap="square" tIns="79175">
            <a:noAutofit/>
          </a:bodyPr>
          <a:lstStyle/>
          <a:p>
            <a:pPr indent="0" lvl="1" marL="0" marR="0" rtl="0" algn="l">
              <a:lnSpc>
                <a:spcPct val="90000"/>
              </a:lnSpc>
              <a:spcBef>
                <a:spcPts val="0"/>
              </a:spcBef>
              <a:spcAft>
                <a:spcPts val="0"/>
              </a:spcAft>
              <a:buClr>
                <a:srgbClr val="000000"/>
              </a:buClr>
              <a:buSzPts val="1100"/>
              <a:buFont typeface="Arial"/>
              <a:buNone/>
            </a:pPr>
            <a:r>
              <a:rPr b="1" i="0" lang="en" sz="1100" u="none" cap="none" strike="noStrike">
                <a:solidFill>
                  <a:schemeClr val="dk1"/>
                </a:solidFill>
                <a:latin typeface="Calibri"/>
                <a:ea typeface="Calibri"/>
                <a:cs typeface="Calibri"/>
                <a:sym typeface="Calibri"/>
              </a:rPr>
              <a:t>ANTARES TI</a:t>
            </a:r>
            <a:endParaRPr b="0" i="0" sz="800" u="none" cap="none" strike="noStrike">
              <a:solidFill>
                <a:srgbClr val="000000"/>
              </a:solidFill>
              <a:latin typeface="Arial"/>
              <a:ea typeface="Arial"/>
              <a:cs typeface="Arial"/>
              <a:sym typeface="Arial"/>
            </a:endParaRPr>
          </a:p>
        </p:txBody>
      </p:sp>
      <p:grpSp>
        <p:nvGrpSpPr>
          <p:cNvPr id="197" name="Google Shape;197;p32"/>
          <p:cNvGrpSpPr/>
          <p:nvPr/>
        </p:nvGrpSpPr>
        <p:grpSpPr>
          <a:xfrm>
            <a:off x="2652394" y="3672475"/>
            <a:ext cx="484684" cy="498898"/>
            <a:chOff x="3147660" y="5671844"/>
            <a:chExt cx="915963" cy="1084558"/>
          </a:xfrm>
        </p:grpSpPr>
        <p:grpSp>
          <p:nvGrpSpPr>
            <p:cNvPr id="198" name="Google Shape;198;p32"/>
            <p:cNvGrpSpPr/>
            <p:nvPr/>
          </p:nvGrpSpPr>
          <p:grpSpPr>
            <a:xfrm flipH="1" rot="10800000">
              <a:off x="3147660" y="5671844"/>
              <a:ext cx="915963" cy="1084558"/>
              <a:chOff x="7735608" y="3412820"/>
              <a:chExt cx="915963" cy="1084558"/>
            </a:xfrm>
          </p:grpSpPr>
          <p:sp>
            <p:nvSpPr>
              <p:cNvPr id="199" name="Google Shape;199;p32"/>
              <p:cNvSpPr/>
              <p:nvPr/>
            </p:nvSpPr>
            <p:spPr>
              <a:xfrm rot="2682405">
                <a:off x="7926619" y="3870298"/>
                <a:ext cx="529388" cy="515425"/>
              </a:xfrm>
              <a:prstGeom prst="rect">
                <a:avLst/>
              </a:prstGeom>
              <a:solidFill>
                <a:srgbClr val="F74764"/>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Calibri"/>
                  <a:ea typeface="Calibri"/>
                  <a:cs typeface="Calibri"/>
                  <a:sym typeface="Calibri"/>
                </a:endParaRPr>
              </a:p>
            </p:txBody>
          </p:sp>
          <p:sp>
            <p:nvSpPr>
              <p:cNvPr id="200" name="Google Shape;200;p32"/>
              <p:cNvSpPr/>
              <p:nvPr/>
            </p:nvSpPr>
            <p:spPr>
              <a:xfrm>
                <a:off x="7735608" y="3412820"/>
                <a:ext cx="915963" cy="898830"/>
              </a:xfrm>
              <a:prstGeom prst="chord">
                <a:avLst>
                  <a:gd fmla="val 8656167" name="adj1"/>
                  <a:gd fmla="val 2168734" name="adj2"/>
                </a:avLst>
              </a:prstGeom>
              <a:solidFill>
                <a:srgbClr val="F74764"/>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Calibri"/>
                  <a:ea typeface="Calibri"/>
                  <a:cs typeface="Calibri"/>
                  <a:sym typeface="Calibri"/>
                </a:endParaRPr>
              </a:p>
            </p:txBody>
          </p:sp>
        </p:grpSp>
        <p:sp>
          <p:nvSpPr>
            <p:cNvPr id="201" name="Google Shape;201;p32"/>
            <p:cNvSpPr txBox="1"/>
            <p:nvPr/>
          </p:nvSpPr>
          <p:spPr>
            <a:xfrm>
              <a:off x="3290870" y="6122320"/>
              <a:ext cx="641516" cy="379635"/>
            </a:xfrm>
            <a:prstGeom prst="rect">
              <a:avLst/>
            </a:prstGeom>
            <a:noFill/>
            <a:ln>
              <a:noFill/>
            </a:ln>
          </p:spPr>
          <p:txBody>
            <a:bodyPr anchorCtr="0" anchor="t" bIns="25700" lIns="51425" spcFirstLastPara="1" rIns="51425" wrap="square" tIns="25700">
              <a:sp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Arial"/>
                  <a:ea typeface="Arial"/>
                  <a:cs typeface="Arial"/>
                  <a:sym typeface="Arial"/>
                </a:rPr>
                <a:t>2010</a:t>
              </a:r>
              <a:endParaRPr b="0" i="0" sz="800" u="none" cap="none" strike="noStrike">
                <a:solidFill>
                  <a:srgbClr val="000000"/>
                </a:solidFill>
                <a:latin typeface="Arial"/>
                <a:ea typeface="Arial"/>
                <a:cs typeface="Arial"/>
                <a:sym typeface="Arial"/>
              </a:endParaRPr>
            </a:p>
          </p:txBody>
        </p:sp>
      </p:grpSp>
      <p:grpSp>
        <p:nvGrpSpPr>
          <p:cNvPr id="202" name="Google Shape;202;p32"/>
          <p:cNvGrpSpPr/>
          <p:nvPr/>
        </p:nvGrpSpPr>
        <p:grpSpPr>
          <a:xfrm rot="-5400000">
            <a:off x="3273543" y="3105822"/>
            <a:ext cx="58207" cy="515165"/>
            <a:chOff x="1757960" y="6723495"/>
            <a:chExt cx="126536" cy="973567"/>
          </a:xfrm>
        </p:grpSpPr>
        <p:cxnSp>
          <p:nvCxnSpPr>
            <p:cNvPr id="203" name="Google Shape;203;p32"/>
            <p:cNvCxnSpPr>
              <a:endCxn id="204" idx="0"/>
            </p:cNvCxnSpPr>
            <p:nvPr/>
          </p:nvCxnSpPr>
          <p:spPr>
            <a:xfrm rot="5400000">
              <a:off x="1395828" y="7148895"/>
              <a:ext cx="850800" cy="0"/>
            </a:xfrm>
            <a:prstGeom prst="straightConnector1">
              <a:avLst/>
            </a:prstGeom>
            <a:noFill/>
            <a:ln cap="flat" cmpd="sng" w="12700">
              <a:solidFill>
                <a:srgbClr val="7F7F7F"/>
              </a:solidFill>
              <a:prstDash val="solid"/>
              <a:round/>
              <a:headEnd len="sm" w="sm" type="none"/>
              <a:tailEnd len="sm" w="sm" type="none"/>
            </a:ln>
          </p:spPr>
        </p:cxnSp>
        <p:sp>
          <p:nvSpPr>
            <p:cNvPr id="204" name="Google Shape;204;p32"/>
            <p:cNvSpPr/>
            <p:nvPr/>
          </p:nvSpPr>
          <p:spPr>
            <a:xfrm>
              <a:off x="1757960" y="7574295"/>
              <a:ext cx="126536" cy="122767"/>
            </a:xfrm>
            <a:prstGeom prst="ellipse">
              <a:avLst/>
            </a:prstGeom>
            <a:gradFill>
              <a:gsLst>
                <a:gs pos="0">
                  <a:srgbClr val="989898"/>
                </a:gs>
                <a:gs pos="45000">
                  <a:srgbClr val="A7A7A7"/>
                </a:gs>
                <a:gs pos="100000">
                  <a:srgbClr val="B1B1B1"/>
                </a:gs>
              </a:gsLst>
              <a:path path="circle">
                <a:fillToRect b="50%" l="50%" r="50%" t="50%"/>
              </a:path>
              <a:tileRect/>
            </a:gra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205" name="Google Shape;205;p32"/>
          <p:cNvSpPr/>
          <p:nvPr/>
        </p:nvSpPr>
        <p:spPr>
          <a:xfrm>
            <a:off x="2477078" y="2374299"/>
            <a:ext cx="136325" cy="122683"/>
          </a:xfrm>
          <a:prstGeom prst="ellipse">
            <a:avLst/>
          </a:prstGeom>
          <a:solidFill>
            <a:srgbClr val="41BD9D"/>
          </a:solidFill>
          <a:ln cap="flat" cmpd="sng" w="15875">
            <a:solidFill>
              <a:srgbClr val="3D7329"/>
            </a:solidFill>
            <a:prstDash val="solid"/>
            <a:round/>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73B149"/>
              </a:solidFill>
              <a:latin typeface="Calibri"/>
              <a:ea typeface="Calibri"/>
              <a:cs typeface="Calibri"/>
              <a:sym typeface="Calibri"/>
            </a:endParaRPr>
          </a:p>
        </p:txBody>
      </p:sp>
      <p:grpSp>
        <p:nvGrpSpPr>
          <p:cNvPr id="206" name="Google Shape;206;p32"/>
          <p:cNvGrpSpPr/>
          <p:nvPr/>
        </p:nvGrpSpPr>
        <p:grpSpPr>
          <a:xfrm>
            <a:off x="2302898" y="1846564"/>
            <a:ext cx="484684" cy="498898"/>
            <a:chOff x="6121523" y="4063678"/>
            <a:chExt cx="915963" cy="1084558"/>
          </a:xfrm>
        </p:grpSpPr>
        <p:grpSp>
          <p:nvGrpSpPr>
            <p:cNvPr id="207" name="Google Shape;207;p32"/>
            <p:cNvGrpSpPr/>
            <p:nvPr/>
          </p:nvGrpSpPr>
          <p:grpSpPr>
            <a:xfrm>
              <a:off x="6121523" y="4063678"/>
              <a:ext cx="915963" cy="1084558"/>
              <a:chOff x="6121523" y="4063678"/>
              <a:chExt cx="915963" cy="1084558"/>
            </a:xfrm>
          </p:grpSpPr>
          <p:sp>
            <p:nvSpPr>
              <p:cNvPr id="208" name="Google Shape;208;p32"/>
              <p:cNvSpPr/>
              <p:nvPr/>
            </p:nvSpPr>
            <p:spPr>
              <a:xfrm rot="2682405">
                <a:off x="6312534" y="4521156"/>
                <a:ext cx="529388" cy="515425"/>
              </a:xfrm>
              <a:prstGeom prst="rect">
                <a:avLst/>
              </a:prstGeom>
              <a:solidFill>
                <a:srgbClr val="41BD9D"/>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Calibri"/>
                  <a:ea typeface="Calibri"/>
                  <a:cs typeface="Calibri"/>
                  <a:sym typeface="Calibri"/>
                </a:endParaRPr>
              </a:p>
            </p:txBody>
          </p:sp>
          <p:sp>
            <p:nvSpPr>
              <p:cNvPr id="209" name="Google Shape;209;p32"/>
              <p:cNvSpPr/>
              <p:nvPr/>
            </p:nvSpPr>
            <p:spPr>
              <a:xfrm>
                <a:off x="6121523" y="4063678"/>
                <a:ext cx="915963" cy="898830"/>
              </a:xfrm>
              <a:prstGeom prst="chord">
                <a:avLst>
                  <a:gd fmla="val 8656167" name="adj1"/>
                  <a:gd fmla="val 2168734" name="adj2"/>
                </a:avLst>
              </a:prstGeom>
              <a:solidFill>
                <a:srgbClr val="41BD9D"/>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Calibri"/>
                  <a:ea typeface="Calibri"/>
                  <a:cs typeface="Calibri"/>
                  <a:sym typeface="Calibri"/>
                </a:endParaRPr>
              </a:p>
            </p:txBody>
          </p:sp>
        </p:grpSp>
        <p:sp>
          <p:nvSpPr>
            <p:cNvPr id="210" name="Google Shape;210;p32"/>
            <p:cNvSpPr txBox="1"/>
            <p:nvPr/>
          </p:nvSpPr>
          <p:spPr>
            <a:xfrm>
              <a:off x="6256470" y="4289884"/>
              <a:ext cx="641516" cy="379635"/>
            </a:xfrm>
            <a:prstGeom prst="rect">
              <a:avLst/>
            </a:prstGeom>
            <a:solidFill>
              <a:srgbClr val="41BD9D"/>
            </a:solidFill>
            <a:ln>
              <a:noFill/>
            </a:ln>
          </p:spPr>
          <p:txBody>
            <a:bodyPr anchorCtr="0" anchor="t" bIns="25700" lIns="51425" spcFirstLastPara="1" rIns="51425" wrap="square" tIns="25700">
              <a:sp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Arial"/>
                  <a:ea typeface="Arial"/>
                  <a:cs typeface="Arial"/>
                  <a:sym typeface="Arial"/>
                </a:rPr>
                <a:t>2014</a:t>
              </a:r>
              <a:endParaRPr b="0" i="0" sz="800" u="none" cap="none" strike="noStrike">
                <a:solidFill>
                  <a:srgbClr val="000000"/>
                </a:solidFill>
                <a:latin typeface="Arial"/>
                <a:ea typeface="Arial"/>
                <a:cs typeface="Arial"/>
                <a:sym typeface="Arial"/>
              </a:endParaRPr>
            </a:p>
          </p:txBody>
        </p:sp>
      </p:grpSp>
      <p:grpSp>
        <p:nvGrpSpPr>
          <p:cNvPr id="211" name="Google Shape;211;p32"/>
          <p:cNvGrpSpPr/>
          <p:nvPr/>
        </p:nvGrpSpPr>
        <p:grpSpPr>
          <a:xfrm>
            <a:off x="2095965" y="2658871"/>
            <a:ext cx="484684" cy="498898"/>
            <a:chOff x="9465710" y="5614384"/>
            <a:chExt cx="915963" cy="1084558"/>
          </a:xfrm>
        </p:grpSpPr>
        <p:grpSp>
          <p:nvGrpSpPr>
            <p:cNvPr id="212" name="Google Shape;212;p32"/>
            <p:cNvGrpSpPr/>
            <p:nvPr/>
          </p:nvGrpSpPr>
          <p:grpSpPr>
            <a:xfrm>
              <a:off x="9465710" y="5614384"/>
              <a:ext cx="915963" cy="1084558"/>
              <a:chOff x="9465710" y="5614384"/>
              <a:chExt cx="915963" cy="1084558"/>
            </a:xfrm>
          </p:grpSpPr>
          <p:sp>
            <p:nvSpPr>
              <p:cNvPr id="213" name="Google Shape;213;p32"/>
              <p:cNvSpPr/>
              <p:nvPr/>
            </p:nvSpPr>
            <p:spPr>
              <a:xfrm flipH="1" rot="8117595">
                <a:off x="9656721" y="5726039"/>
                <a:ext cx="529388" cy="515425"/>
              </a:xfrm>
              <a:prstGeom prst="rect">
                <a:avLst/>
              </a:prstGeom>
              <a:solidFill>
                <a:srgbClr val="E8AC02"/>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Calibri"/>
                  <a:ea typeface="Calibri"/>
                  <a:cs typeface="Calibri"/>
                  <a:sym typeface="Calibri"/>
                </a:endParaRPr>
              </a:p>
            </p:txBody>
          </p:sp>
          <p:sp>
            <p:nvSpPr>
              <p:cNvPr id="214" name="Google Shape;214;p32"/>
              <p:cNvSpPr/>
              <p:nvPr/>
            </p:nvSpPr>
            <p:spPr>
              <a:xfrm flipH="1" rot="10800000">
                <a:off x="9465710" y="5800112"/>
                <a:ext cx="915963" cy="898830"/>
              </a:xfrm>
              <a:prstGeom prst="chord">
                <a:avLst>
                  <a:gd fmla="val 8656167" name="adj1"/>
                  <a:gd fmla="val 2168734" name="adj2"/>
                </a:avLst>
              </a:prstGeom>
              <a:solidFill>
                <a:srgbClr val="E8AC02"/>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Calibri"/>
                  <a:ea typeface="Calibri"/>
                  <a:cs typeface="Calibri"/>
                  <a:sym typeface="Calibri"/>
                </a:endParaRPr>
              </a:p>
            </p:txBody>
          </p:sp>
        </p:grpSp>
        <p:sp>
          <p:nvSpPr>
            <p:cNvPr id="215" name="Google Shape;215;p32"/>
            <p:cNvSpPr txBox="1"/>
            <p:nvPr/>
          </p:nvSpPr>
          <p:spPr>
            <a:xfrm>
              <a:off x="9608920" y="6064860"/>
              <a:ext cx="641516" cy="379635"/>
            </a:xfrm>
            <a:prstGeom prst="rect">
              <a:avLst/>
            </a:prstGeom>
            <a:solidFill>
              <a:srgbClr val="E8AC02"/>
            </a:solidFill>
            <a:ln>
              <a:noFill/>
            </a:ln>
          </p:spPr>
          <p:txBody>
            <a:bodyPr anchorCtr="0" anchor="t" bIns="25700" lIns="51425" spcFirstLastPara="1" rIns="51425" wrap="square" tIns="25700">
              <a:sp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Arial"/>
                  <a:ea typeface="Arial"/>
                  <a:cs typeface="Arial"/>
                  <a:sym typeface="Arial"/>
                </a:rPr>
                <a:t>2017</a:t>
              </a:r>
              <a:endParaRPr b="0" i="0" sz="800" u="none" cap="none" strike="noStrike">
                <a:solidFill>
                  <a:srgbClr val="000000"/>
                </a:solidFill>
                <a:latin typeface="Arial"/>
                <a:ea typeface="Arial"/>
                <a:cs typeface="Arial"/>
                <a:sym typeface="Arial"/>
              </a:endParaRPr>
            </a:p>
          </p:txBody>
        </p:sp>
      </p:grpSp>
      <p:sp>
        <p:nvSpPr>
          <p:cNvPr id="216" name="Google Shape;216;p32"/>
          <p:cNvSpPr/>
          <p:nvPr/>
        </p:nvSpPr>
        <p:spPr>
          <a:xfrm>
            <a:off x="2986612" y="3301174"/>
            <a:ext cx="136325" cy="122683"/>
          </a:xfrm>
          <a:prstGeom prst="ellipse">
            <a:avLst/>
          </a:prstGeom>
          <a:solidFill>
            <a:schemeClr val="accent1"/>
          </a:solidFill>
          <a:ln cap="flat" cmpd="sng" w="15875">
            <a:solidFill>
              <a:srgbClr val="3D7329"/>
            </a:solidFill>
            <a:prstDash val="solid"/>
            <a:round/>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Calibri"/>
              <a:ea typeface="Calibri"/>
              <a:cs typeface="Calibri"/>
              <a:sym typeface="Calibri"/>
            </a:endParaRPr>
          </a:p>
        </p:txBody>
      </p:sp>
      <p:grpSp>
        <p:nvGrpSpPr>
          <p:cNvPr id="217" name="Google Shape;217;p32"/>
          <p:cNvGrpSpPr/>
          <p:nvPr/>
        </p:nvGrpSpPr>
        <p:grpSpPr>
          <a:xfrm>
            <a:off x="2822512" y="2773439"/>
            <a:ext cx="484684" cy="498898"/>
            <a:chOff x="1340125" y="4121138"/>
            <a:chExt cx="915963" cy="1084558"/>
          </a:xfrm>
        </p:grpSpPr>
        <p:grpSp>
          <p:nvGrpSpPr>
            <p:cNvPr id="218" name="Google Shape;218;p32"/>
            <p:cNvGrpSpPr/>
            <p:nvPr/>
          </p:nvGrpSpPr>
          <p:grpSpPr>
            <a:xfrm>
              <a:off x="1340125" y="4121138"/>
              <a:ext cx="915963" cy="1084558"/>
              <a:chOff x="1340125" y="4121138"/>
              <a:chExt cx="915963" cy="1084558"/>
            </a:xfrm>
          </p:grpSpPr>
          <p:sp>
            <p:nvSpPr>
              <p:cNvPr id="219" name="Google Shape;219;p32"/>
              <p:cNvSpPr/>
              <p:nvPr/>
            </p:nvSpPr>
            <p:spPr>
              <a:xfrm rot="2682405">
                <a:off x="1531136" y="4578616"/>
                <a:ext cx="529388" cy="515425"/>
              </a:xfrm>
              <a:prstGeom prst="rect">
                <a:avLst/>
              </a:prstGeom>
              <a:solidFill>
                <a:schemeClr val="accent1"/>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Arial"/>
                  <a:ea typeface="Arial"/>
                  <a:cs typeface="Arial"/>
                  <a:sym typeface="Arial"/>
                </a:endParaRPr>
              </a:p>
            </p:txBody>
          </p:sp>
          <p:sp>
            <p:nvSpPr>
              <p:cNvPr id="220" name="Google Shape;220;p32"/>
              <p:cNvSpPr/>
              <p:nvPr/>
            </p:nvSpPr>
            <p:spPr>
              <a:xfrm>
                <a:off x="1340125" y="4121138"/>
                <a:ext cx="915963" cy="898830"/>
              </a:xfrm>
              <a:prstGeom prst="chord">
                <a:avLst>
                  <a:gd fmla="val 8656167" name="adj1"/>
                  <a:gd fmla="val 2168734" name="adj2"/>
                </a:avLst>
              </a:prstGeom>
              <a:solidFill>
                <a:schemeClr val="accent1"/>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grpSp>
        <p:sp>
          <p:nvSpPr>
            <p:cNvPr id="221" name="Google Shape;221;p32"/>
            <p:cNvSpPr txBox="1"/>
            <p:nvPr/>
          </p:nvSpPr>
          <p:spPr>
            <a:xfrm>
              <a:off x="1475072" y="4347344"/>
              <a:ext cx="641516" cy="379635"/>
            </a:xfrm>
            <a:prstGeom prst="rect">
              <a:avLst/>
            </a:prstGeom>
            <a:noFill/>
            <a:ln>
              <a:noFill/>
            </a:ln>
          </p:spPr>
          <p:txBody>
            <a:bodyPr anchorCtr="0" anchor="t" bIns="25700" lIns="51425" spcFirstLastPara="1" rIns="51425" wrap="square" tIns="25700">
              <a:sp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Arial"/>
                  <a:ea typeface="Arial"/>
                  <a:cs typeface="Arial"/>
                  <a:sym typeface="Arial"/>
                </a:rPr>
                <a:t>2006</a:t>
              </a:r>
              <a:endParaRPr b="0" i="0" sz="800" u="none" cap="none" strike="noStrike">
                <a:solidFill>
                  <a:srgbClr val="000000"/>
                </a:solidFill>
                <a:latin typeface="Arial"/>
                <a:ea typeface="Arial"/>
                <a:cs typeface="Arial"/>
                <a:sym typeface="Arial"/>
              </a:endParaRPr>
            </a:p>
          </p:txBody>
        </p:sp>
      </p:grpSp>
      <p:sp>
        <p:nvSpPr>
          <p:cNvPr id="222" name="Google Shape;222;p32"/>
          <p:cNvSpPr/>
          <p:nvPr/>
        </p:nvSpPr>
        <p:spPr>
          <a:xfrm>
            <a:off x="3483552" y="2732920"/>
            <a:ext cx="1623797" cy="340705"/>
          </a:xfrm>
          <a:prstGeom prst="rect">
            <a:avLst/>
          </a:prstGeom>
          <a:noFill/>
          <a:ln>
            <a:noFill/>
          </a:ln>
        </p:spPr>
        <p:txBody>
          <a:bodyPr anchorCtr="0" anchor="t" bIns="79175" lIns="79175" spcFirstLastPara="1" rIns="79175" wrap="square" tIns="79175">
            <a:noAutofit/>
          </a:bodyPr>
          <a:lstStyle/>
          <a:p>
            <a:pPr indent="-107950" lvl="1" marL="114300" marR="0" rtl="0" algn="l">
              <a:lnSpc>
                <a:spcPct val="90000"/>
              </a:lnSpc>
              <a:spcBef>
                <a:spcPts val="0"/>
              </a:spcBef>
              <a:spcAft>
                <a:spcPts val="0"/>
              </a:spcAft>
              <a:buClr>
                <a:schemeClr val="dk1"/>
              </a:buClr>
              <a:buSzPts val="1100"/>
              <a:buFont typeface="Calibri"/>
              <a:buChar char="•"/>
            </a:pPr>
            <a:r>
              <a:rPr b="0" i="0" lang="en" sz="1100" u="none" cap="none" strike="noStrike">
                <a:solidFill>
                  <a:schemeClr val="dk1"/>
                </a:solidFill>
                <a:latin typeface="Calibri"/>
                <a:ea typeface="Calibri"/>
                <a:cs typeface="Calibri"/>
                <a:sym typeface="Calibri"/>
              </a:rPr>
              <a:t>HOUSTON, TX</a:t>
            </a:r>
            <a:endParaRPr b="0" i="0" sz="800" u="none" cap="none" strike="noStrike">
              <a:solidFill>
                <a:srgbClr val="000000"/>
              </a:solidFill>
              <a:latin typeface="Arial"/>
              <a:ea typeface="Arial"/>
              <a:cs typeface="Arial"/>
              <a:sym typeface="Arial"/>
            </a:endParaRPr>
          </a:p>
        </p:txBody>
      </p:sp>
      <p:sp>
        <p:nvSpPr>
          <p:cNvPr id="223" name="Google Shape;223;p32"/>
          <p:cNvSpPr/>
          <p:nvPr/>
        </p:nvSpPr>
        <p:spPr>
          <a:xfrm>
            <a:off x="3291298" y="2564310"/>
            <a:ext cx="1343052" cy="583066"/>
          </a:xfrm>
          <a:prstGeom prst="rect">
            <a:avLst/>
          </a:prstGeom>
          <a:noFill/>
          <a:ln>
            <a:noFill/>
          </a:ln>
        </p:spPr>
        <p:txBody>
          <a:bodyPr anchorCtr="0" anchor="t" bIns="79175" lIns="79175" spcFirstLastPara="1" rIns="79175" wrap="square" tIns="79175">
            <a:noAutofit/>
          </a:bodyPr>
          <a:lstStyle/>
          <a:p>
            <a:pPr indent="0" lvl="1" marL="0" marR="0" rtl="0" algn="l">
              <a:lnSpc>
                <a:spcPct val="90000"/>
              </a:lnSpc>
              <a:spcBef>
                <a:spcPts val="0"/>
              </a:spcBef>
              <a:spcAft>
                <a:spcPts val="0"/>
              </a:spcAft>
              <a:buClr>
                <a:srgbClr val="000000"/>
              </a:buClr>
              <a:buSzPts val="1100"/>
              <a:buFont typeface="Arial"/>
              <a:buNone/>
            </a:pPr>
            <a:r>
              <a:rPr b="1" i="0" lang="en" sz="1100" u="none" cap="none" strike="noStrike">
                <a:solidFill>
                  <a:schemeClr val="dk1"/>
                </a:solidFill>
                <a:latin typeface="Calibri"/>
                <a:ea typeface="Calibri"/>
                <a:cs typeface="Calibri"/>
                <a:sym typeface="Calibri"/>
              </a:rPr>
              <a:t>ANTARES SERVICES</a:t>
            </a:r>
            <a:endParaRPr b="0" i="0" sz="800" u="none" cap="none" strike="noStrike">
              <a:solidFill>
                <a:srgbClr val="000000"/>
              </a:solidFill>
              <a:latin typeface="Arial"/>
              <a:ea typeface="Arial"/>
              <a:cs typeface="Arial"/>
              <a:sym typeface="Arial"/>
            </a:endParaRPr>
          </a:p>
        </p:txBody>
      </p:sp>
      <p:grpSp>
        <p:nvGrpSpPr>
          <p:cNvPr id="224" name="Google Shape;224;p32"/>
          <p:cNvGrpSpPr/>
          <p:nvPr/>
        </p:nvGrpSpPr>
        <p:grpSpPr>
          <a:xfrm rot="-5400000">
            <a:off x="2941790" y="2078947"/>
            <a:ext cx="58207" cy="714980"/>
            <a:chOff x="1773200" y="5888684"/>
            <a:chExt cx="126536" cy="1351180"/>
          </a:xfrm>
        </p:grpSpPr>
        <p:cxnSp>
          <p:nvCxnSpPr>
            <p:cNvPr id="225" name="Google Shape;225;p32"/>
            <p:cNvCxnSpPr>
              <a:stCxn id="205" idx="6"/>
              <a:endCxn id="226" idx="0"/>
            </p:cNvCxnSpPr>
            <p:nvPr/>
          </p:nvCxnSpPr>
          <p:spPr>
            <a:xfrm rot="5400000">
              <a:off x="1223051" y="6502034"/>
              <a:ext cx="1228500" cy="1800"/>
            </a:xfrm>
            <a:prstGeom prst="straightConnector1">
              <a:avLst/>
            </a:prstGeom>
            <a:noFill/>
            <a:ln cap="flat" cmpd="sng" w="12700">
              <a:solidFill>
                <a:srgbClr val="7F7F7F"/>
              </a:solidFill>
              <a:prstDash val="solid"/>
              <a:round/>
              <a:headEnd len="sm" w="sm" type="none"/>
              <a:tailEnd len="sm" w="sm" type="none"/>
            </a:ln>
          </p:spPr>
        </p:cxnSp>
        <p:sp>
          <p:nvSpPr>
            <p:cNvPr id="226" name="Google Shape;226;p32"/>
            <p:cNvSpPr/>
            <p:nvPr/>
          </p:nvSpPr>
          <p:spPr>
            <a:xfrm>
              <a:off x="1773200" y="7117097"/>
              <a:ext cx="126536" cy="122767"/>
            </a:xfrm>
            <a:prstGeom prst="ellipse">
              <a:avLst/>
            </a:prstGeom>
            <a:gradFill>
              <a:gsLst>
                <a:gs pos="0">
                  <a:srgbClr val="989898"/>
                </a:gs>
                <a:gs pos="45000">
                  <a:srgbClr val="A7A7A7"/>
                </a:gs>
                <a:gs pos="100000">
                  <a:srgbClr val="B1B1B1"/>
                </a:gs>
              </a:gsLst>
              <a:path path="circle">
                <a:fillToRect b="50%" l="50%" r="50%" t="50%"/>
              </a:path>
              <a:tileRect/>
            </a:gra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227" name="Google Shape;227;p32"/>
          <p:cNvSpPr/>
          <p:nvPr/>
        </p:nvSpPr>
        <p:spPr>
          <a:xfrm>
            <a:off x="1007534" y="2846197"/>
            <a:ext cx="1623797" cy="340705"/>
          </a:xfrm>
          <a:prstGeom prst="rect">
            <a:avLst/>
          </a:prstGeom>
          <a:noFill/>
          <a:ln>
            <a:noFill/>
          </a:ln>
        </p:spPr>
        <p:txBody>
          <a:bodyPr anchorCtr="0" anchor="t" bIns="79175" lIns="79175" spcFirstLastPara="1" rIns="79175" wrap="square" tIns="79175">
            <a:noAutofit/>
          </a:bodyPr>
          <a:lstStyle/>
          <a:p>
            <a:pPr indent="-107950" lvl="1" marL="114300" marR="0" rtl="0" algn="l">
              <a:lnSpc>
                <a:spcPct val="90000"/>
              </a:lnSpc>
              <a:spcBef>
                <a:spcPts val="0"/>
              </a:spcBef>
              <a:spcAft>
                <a:spcPts val="0"/>
              </a:spcAft>
              <a:buClr>
                <a:schemeClr val="dk1"/>
              </a:buClr>
              <a:buSzPts val="1100"/>
              <a:buFont typeface="Calibri"/>
              <a:buChar char="•"/>
            </a:pPr>
            <a:r>
              <a:rPr b="0" i="0" lang="en" sz="1100" u="none" cap="none" strike="noStrike">
                <a:solidFill>
                  <a:schemeClr val="dk1"/>
                </a:solidFill>
                <a:latin typeface="Calibri"/>
                <a:ea typeface="Calibri"/>
                <a:cs typeface="Calibri"/>
                <a:sym typeface="Calibri"/>
              </a:rPr>
              <a:t>S.A.CHOLULA, PUEBLA</a:t>
            </a:r>
            <a:endParaRPr b="0" i="0" sz="800" u="none" cap="none" strike="noStrike">
              <a:solidFill>
                <a:srgbClr val="000000"/>
              </a:solidFill>
              <a:latin typeface="Arial"/>
              <a:ea typeface="Arial"/>
              <a:cs typeface="Arial"/>
              <a:sym typeface="Arial"/>
            </a:endParaRPr>
          </a:p>
        </p:txBody>
      </p:sp>
      <p:sp>
        <p:nvSpPr>
          <p:cNvPr id="228" name="Google Shape;228;p32"/>
          <p:cNvSpPr/>
          <p:nvPr/>
        </p:nvSpPr>
        <p:spPr>
          <a:xfrm>
            <a:off x="815279" y="2677588"/>
            <a:ext cx="1343052" cy="583066"/>
          </a:xfrm>
          <a:prstGeom prst="rect">
            <a:avLst/>
          </a:prstGeom>
          <a:noFill/>
          <a:ln>
            <a:noFill/>
          </a:ln>
        </p:spPr>
        <p:txBody>
          <a:bodyPr anchorCtr="0" anchor="t" bIns="79175" lIns="79175" spcFirstLastPara="1" rIns="79175" wrap="square" tIns="79175">
            <a:noAutofit/>
          </a:bodyPr>
          <a:lstStyle/>
          <a:p>
            <a:pPr indent="0" lvl="1" marL="0" marR="0" rtl="0" algn="l">
              <a:lnSpc>
                <a:spcPct val="90000"/>
              </a:lnSpc>
              <a:spcBef>
                <a:spcPts val="0"/>
              </a:spcBef>
              <a:spcAft>
                <a:spcPts val="0"/>
              </a:spcAft>
              <a:buClr>
                <a:srgbClr val="000000"/>
              </a:buClr>
              <a:buSzPts val="1100"/>
              <a:buFont typeface="Arial"/>
              <a:buNone/>
            </a:pPr>
            <a:r>
              <a:rPr b="1" i="0" lang="en" sz="1100" u="none" cap="none" strike="noStrike">
                <a:solidFill>
                  <a:schemeClr val="dk1"/>
                </a:solidFill>
                <a:latin typeface="Calibri"/>
                <a:ea typeface="Calibri"/>
                <a:cs typeface="Calibri"/>
                <a:sym typeface="Calibri"/>
              </a:rPr>
              <a:t>ANTARES TI</a:t>
            </a:r>
            <a:endParaRPr b="0" i="0" sz="800" u="none" cap="none" strike="noStrike">
              <a:solidFill>
                <a:srgbClr val="000000"/>
              </a:solidFill>
              <a:latin typeface="Arial"/>
              <a:ea typeface="Arial"/>
              <a:cs typeface="Arial"/>
              <a:sym typeface="Arial"/>
            </a:endParaRPr>
          </a:p>
        </p:txBody>
      </p:sp>
      <p:grpSp>
        <p:nvGrpSpPr>
          <p:cNvPr id="229" name="Google Shape;229;p32"/>
          <p:cNvGrpSpPr/>
          <p:nvPr/>
        </p:nvGrpSpPr>
        <p:grpSpPr>
          <a:xfrm flipH="1" rot="5400000">
            <a:off x="1872043" y="2111114"/>
            <a:ext cx="58207" cy="894726"/>
            <a:chOff x="1754150" y="6006195"/>
            <a:chExt cx="126536" cy="1690867"/>
          </a:xfrm>
        </p:grpSpPr>
        <p:cxnSp>
          <p:nvCxnSpPr>
            <p:cNvPr id="230" name="Google Shape;230;p32"/>
            <p:cNvCxnSpPr>
              <a:endCxn id="231" idx="0"/>
            </p:cNvCxnSpPr>
            <p:nvPr/>
          </p:nvCxnSpPr>
          <p:spPr>
            <a:xfrm rot="5400000">
              <a:off x="1033368" y="6790245"/>
              <a:ext cx="1568100" cy="0"/>
            </a:xfrm>
            <a:prstGeom prst="straightConnector1">
              <a:avLst/>
            </a:prstGeom>
            <a:noFill/>
            <a:ln cap="flat" cmpd="sng" w="12700">
              <a:solidFill>
                <a:srgbClr val="7F7F7F"/>
              </a:solidFill>
              <a:prstDash val="solid"/>
              <a:round/>
              <a:headEnd len="sm" w="sm" type="none"/>
              <a:tailEnd len="sm" w="sm" type="none"/>
            </a:ln>
          </p:spPr>
        </p:cxnSp>
        <p:sp>
          <p:nvSpPr>
            <p:cNvPr id="231" name="Google Shape;231;p32"/>
            <p:cNvSpPr/>
            <p:nvPr/>
          </p:nvSpPr>
          <p:spPr>
            <a:xfrm>
              <a:off x="1754150" y="7574295"/>
              <a:ext cx="126536" cy="122767"/>
            </a:xfrm>
            <a:prstGeom prst="ellipse">
              <a:avLst/>
            </a:prstGeom>
            <a:gradFill>
              <a:gsLst>
                <a:gs pos="0">
                  <a:srgbClr val="989898"/>
                </a:gs>
                <a:gs pos="45000">
                  <a:srgbClr val="A7A7A7"/>
                </a:gs>
                <a:gs pos="100000">
                  <a:srgbClr val="B1B1B1"/>
                </a:gs>
              </a:gsLst>
              <a:path path="circle">
                <a:fillToRect b="50%" l="50%" r="50%" t="50%"/>
              </a:path>
              <a:tileRect/>
            </a:gra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232" name="Google Shape;232;p32"/>
          <p:cNvSpPr/>
          <p:nvPr/>
        </p:nvSpPr>
        <p:spPr>
          <a:xfrm>
            <a:off x="1046681" y="3853867"/>
            <a:ext cx="1702506" cy="340705"/>
          </a:xfrm>
          <a:prstGeom prst="rect">
            <a:avLst/>
          </a:prstGeom>
          <a:noFill/>
          <a:ln>
            <a:noFill/>
          </a:ln>
        </p:spPr>
        <p:txBody>
          <a:bodyPr anchorCtr="0" anchor="t" bIns="79175" lIns="79175" spcFirstLastPara="1" rIns="79175" wrap="square" tIns="79175">
            <a:noAutofit/>
          </a:bodyPr>
          <a:lstStyle/>
          <a:p>
            <a:pPr indent="-107950" lvl="1" marL="114300" marR="0" rtl="0" algn="l">
              <a:lnSpc>
                <a:spcPct val="90000"/>
              </a:lnSpc>
              <a:spcBef>
                <a:spcPts val="0"/>
              </a:spcBef>
              <a:spcAft>
                <a:spcPts val="0"/>
              </a:spcAft>
              <a:buClr>
                <a:schemeClr val="dk1"/>
              </a:buClr>
              <a:buSzPts val="1100"/>
              <a:buFont typeface="Calibri"/>
              <a:buChar char="•"/>
            </a:pPr>
            <a:r>
              <a:rPr b="0" i="0" lang="en" sz="1100" u="none" cap="none" strike="noStrike">
                <a:solidFill>
                  <a:schemeClr val="dk1"/>
                </a:solidFill>
                <a:latin typeface="Calibri"/>
                <a:ea typeface="Calibri"/>
                <a:cs typeface="Calibri"/>
                <a:sym typeface="Calibri"/>
              </a:rPr>
              <a:t>V.CONSTITUCIÓN, SF</a:t>
            </a:r>
            <a:endParaRPr b="0" i="0" sz="800" u="none" cap="none" strike="noStrike">
              <a:solidFill>
                <a:srgbClr val="000000"/>
              </a:solidFill>
              <a:latin typeface="Arial"/>
              <a:ea typeface="Arial"/>
              <a:cs typeface="Arial"/>
              <a:sym typeface="Arial"/>
            </a:endParaRPr>
          </a:p>
          <a:p>
            <a:pPr indent="-107950" lvl="1" marL="114300" marR="0" rtl="0" algn="l">
              <a:lnSpc>
                <a:spcPct val="90000"/>
              </a:lnSpc>
              <a:spcBef>
                <a:spcPts val="200"/>
              </a:spcBef>
              <a:spcAft>
                <a:spcPts val="0"/>
              </a:spcAft>
              <a:buClr>
                <a:schemeClr val="dk1"/>
              </a:buClr>
              <a:buSzPts val="1100"/>
              <a:buFont typeface="Calibri"/>
              <a:buChar char="•"/>
            </a:pPr>
            <a:r>
              <a:rPr b="0" i="0" lang="en" sz="1100" u="none" cap="none" strike="noStrike">
                <a:solidFill>
                  <a:schemeClr val="dk1"/>
                </a:solidFill>
                <a:latin typeface="Calibri"/>
                <a:ea typeface="Calibri"/>
                <a:cs typeface="Calibri"/>
                <a:sym typeface="Calibri"/>
              </a:rPr>
              <a:t>CABA</a:t>
            </a:r>
            <a:endParaRPr b="0" i="0" sz="800" u="none" cap="none" strike="noStrike">
              <a:solidFill>
                <a:srgbClr val="000000"/>
              </a:solidFill>
              <a:latin typeface="Arial"/>
              <a:ea typeface="Arial"/>
              <a:cs typeface="Arial"/>
              <a:sym typeface="Arial"/>
            </a:endParaRPr>
          </a:p>
        </p:txBody>
      </p:sp>
      <p:sp>
        <p:nvSpPr>
          <p:cNvPr id="233" name="Google Shape;233;p32"/>
          <p:cNvSpPr/>
          <p:nvPr/>
        </p:nvSpPr>
        <p:spPr>
          <a:xfrm>
            <a:off x="854013" y="3685257"/>
            <a:ext cx="1751583" cy="583066"/>
          </a:xfrm>
          <a:prstGeom prst="rect">
            <a:avLst/>
          </a:prstGeom>
          <a:noFill/>
          <a:ln>
            <a:noFill/>
          </a:ln>
        </p:spPr>
        <p:txBody>
          <a:bodyPr anchorCtr="0" anchor="t" bIns="79175" lIns="79175" spcFirstLastPara="1" rIns="79175" wrap="square" tIns="79175">
            <a:noAutofit/>
          </a:bodyPr>
          <a:lstStyle/>
          <a:p>
            <a:pPr indent="0" lvl="1" marL="0" marR="0" rtl="0" algn="l">
              <a:lnSpc>
                <a:spcPct val="90000"/>
              </a:lnSpc>
              <a:spcBef>
                <a:spcPts val="0"/>
              </a:spcBef>
              <a:spcAft>
                <a:spcPts val="0"/>
              </a:spcAft>
              <a:buClr>
                <a:srgbClr val="000000"/>
              </a:buClr>
              <a:buSzPts val="1100"/>
              <a:buFont typeface="Arial"/>
              <a:buNone/>
            </a:pPr>
            <a:r>
              <a:rPr b="1" i="0" lang="en" sz="1100" u="none" cap="none" strike="noStrike">
                <a:solidFill>
                  <a:schemeClr val="dk1"/>
                </a:solidFill>
                <a:latin typeface="Calibri"/>
                <a:ea typeface="Calibri"/>
                <a:cs typeface="Calibri"/>
                <a:sym typeface="Calibri"/>
              </a:rPr>
              <a:t>ANTARES TECHNOLOGIES </a:t>
            </a:r>
            <a:endParaRPr b="0" i="0" sz="800" u="none" cap="none" strike="noStrike">
              <a:solidFill>
                <a:srgbClr val="000000"/>
              </a:solidFill>
              <a:latin typeface="Arial"/>
              <a:ea typeface="Arial"/>
              <a:cs typeface="Arial"/>
              <a:sym typeface="Arial"/>
            </a:endParaRPr>
          </a:p>
        </p:txBody>
      </p:sp>
      <p:grpSp>
        <p:nvGrpSpPr>
          <p:cNvPr id="234" name="Google Shape;234;p32"/>
          <p:cNvGrpSpPr/>
          <p:nvPr/>
        </p:nvGrpSpPr>
        <p:grpSpPr>
          <a:xfrm flipH="1" rot="5400000">
            <a:off x="2120671" y="2889348"/>
            <a:ext cx="58207" cy="1353597"/>
            <a:chOff x="1754150" y="5691464"/>
            <a:chExt cx="126536" cy="2558048"/>
          </a:xfrm>
        </p:grpSpPr>
        <p:cxnSp>
          <p:nvCxnSpPr>
            <p:cNvPr id="235" name="Google Shape;235;p32"/>
            <p:cNvCxnSpPr>
              <a:stCxn id="236" idx="2"/>
              <a:endCxn id="237" idx="0"/>
            </p:cNvCxnSpPr>
            <p:nvPr/>
          </p:nvCxnSpPr>
          <p:spPr>
            <a:xfrm flipH="1" rot="-5400000">
              <a:off x="597390" y="6906914"/>
              <a:ext cx="2435400" cy="4500"/>
            </a:xfrm>
            <a:prstGeom prst="straightConnector1">
              <a:avLst/>
            </a:prstGeom>
            <a:noFill/>
            <a:ln cap="flat" cmpd="sng" w="12700">
              <a:solidFill>
                <a:srgbClr val="7F7F7F"/>
              </a:solidFill>
              <a:prstDash val="solid"/>
              <a:round/>
              <a:headEnd len="sm" w="sm" type="none"/>
              <a:tailEnd len="sm" w="sm" type="none"/>
            </a:ln>
          </p:spPr>
        </p:cxnSp>
        <p:sp>
          <p:nvSpPr>
            <p:cNvPr id="237" name="Google Shape;237;p32"/>
            <p:cNvSpPr/>
            <p:nvPr/>
          </p:nvSpPr>
          <p:spPr>
            <a:xfrm>
              <a:off x="1754150" y="8126745"/>
              <a:ext cx="126536" cy="122767"/>
            </a:xfrm>
            <a:prstGeom prst="ellipse">
              <a:avLst/>
            </a:prstGeom>
            <a:gradFill>
              <a:gsLst>
                <a:gs pos="0">
                  <a:srgbClr val="989898"/>
                </a:gs>
                <a:gs pos="45000">
                  <a:srgbClr val="A7A7A7"/>
                </a:gs>
                <a:gs pos="100000">
                  <a:srgbClr val="B1B1B1"/>
                </a:gs>
              </a:gsLst>
              <a:path path="circle">
                <a:fillToRect b="50%" l="50%" r="50%" t="50%"/>
              </a:path>
              <a:tileRect/>
            </a:gra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238" name="Google Shape;238;p32"/>
          <p:cNvSpPr/>
          <p:nvPr/>
        </p:nvSpPr>
        <p:spPr>
          <a:xfrm>
            <a:off x="2267753" y="2495703"/>
            <a:ext cx="136325" cy="122683"/>
          </a:xfrm>
          <a:prstGeom prst="ellipse">
            <a:avLst/>
          </a:prstGeom>
          <a:solidFill>
            <a:srgbClr val="E8AC02"/>
          </a:solidFill>
          <a:ln cap="flat" cmpd="sng" w="15875">
            <a:solidFill>
              <a:srgbClr val="648625"/>
            </a:solidFill>
            <a:prstDash val="solid"/>
            <a:round/>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Calibri"/>
              <a:ea typeface="Calibri"/>
              <a:cs typeface="Calibri"/>
              <a:sym typeface="Calibri"/>
            </a:endParaRPr>
          </a:p>
        </p:txBody>
      </p:sp>
      <p:pic>
        <p:nvPicPr>
          <p:cNvPr id="239" name="Google Shape;239;p32"/>
          <p:cNvPicPr preferRelativeResize="0"/>
          <p:nvPr/>
        </p:nvPicPr>
        <p:blipFill rotWithShape="1">
          <a:blip r:embed="rId4">
            <a:alphaModFix/>
          </a:blip>
          <a:srcRect b="0" l="0" r="0" t="0"/>
          <a:stretch/>
        </p:blipFill>
        <p:spPr>
          <a:xfrm>
            <a:off x="968334" y="3442542"/>
            <a:ext cx="427890" cy="238683"/>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240" name="Google Shape;240;p32"/>
          <p:cNvPicPr preferRelativeResize="0"/>
          <p:nvPr/>
        </p:nvPicPr>
        <p:blipFill rotWithShape="1">
          <a:blip r:embed="rId5">
            <a:alphaModFix/>
          </a:blip>
          <a:srcRect b="0" l="0" r="0" t="0"/>
          <a:stretch/>
        </p:blipFill>
        <p:spPr>
          <a:xfrm>
            <a:off x="3422830" y="2317095"/>
            <a:ext cx="427890" cy="238683"/>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241" name="Google Shape;241;p32"/>
          <p:cNvPicPr preferRelativeResize="0"/>
          <p:nvPr/>
        </p:nvPicPr>
        <p:blipFill rotWithShape="1">
          <a:blip r:embed="rId6">
            <a:alphaModFix/>
          </a:blip>
          <a:srcRect b="0" l="0" r="0" t="0"/>
          <a:stretch/>
        </p:blipFill>
        <p:spPr>
          <a:xfrm>
            <a:off x="942632" y="2439108"/>
            <a:ext cx="427838" cy="238653"/>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242" name="Google Shape;242;p32"/>
          <p:cNvPicPr preferRelativeResize="0"/>
          <p:nvPr/>
        </p:nvPicPr>
        <p:blipFill rotWithShape="1">
          <a:blip r:embed="rId7">
            <a:alphaModFix/>
          </a:blip>
          <a:srcRect b="0" l="0" r="0" t="0"/>
          <a:stretch/>
        </p:blipFill>
        <p:spPr>
          <a:xfrm>
            <a:off x="3645752" y="3243910"/>
            <a:ext cx="427890" cy="238683"/>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236" name="Google Shape;236;p32"/>
          <p:cNvSpPr/>
          <p:nvPr/>
        </p:nvSpPr>
        <p:spPr>
          <a:xfrm>
            <a:off x="2826574" y="3506911"/>
            <a:ext cx="136325" cy="122683"/>
          </a:xfrm>
          <a:prstGeom prst="ellipse">
            <a:avLst/>
          </a:prstGeom>
          <a:solidFill>
            <a:srgbClr val="F74764"/>
          </a:solidFill>
          <a:ln cap="flat" cmpd="sng" w="15875">
            <a:solidFill>
              <a:srgbClr val="648625"/>
            </a:solidFill>
            <a:prstDash val="solid"/>
            <a:round/>
            <a:headEnd len="sm" w="sm" type="none"/>
            <a:tailEnd len="sm" w="sm" type="none"/>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Calibri"/>
              <a:ea typeface="Calibri"/>
              <a:cs typeface="Calibri"/>
              <a:sym typeface="Calibri"/>
            </a:endParaRPr>
          </a:p>
        </p:txBody>
      </p:sp>
      <p:grpSp>
        <p:nvGrpSpPr>
          <p:cNvPr id="243" name="Google Shape;243;p32"/>
          <p:cNvGrpSpPr/>
          <p:nvPr/>
        </p:nvGrpSpPr>
        <p:grpSpPr>
          <a:xfrm>
            <a:off x="6660971" y="3687434"/>
            <a:ext cx="1612400" cy="299214"/>
            <a:chOff x="4122665" y="4922824"/>
            <a:chExt cx="3047138" cy="650462"/>
          </a:xfrm>
        </p:grpSpPr>
        <p:sp>
          <p:nvSpPr>
            <p:cNvPr id="244" name="Google Shape;244;p32"/>
            <p:cNvSpPr txBox="1"/>
            <p:nvPr/>
          </p:nvSpPr>
          <p:spPr>
            <a:xfrm>
              <a:off x="4122665" y="4922824"/>
              <a:ext cx="3047138" cy="2461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044458"/>
                  </a:solidFill>
                  <a:latin typeface="Quattrocento Sans"/>
                  <a:ea typeface="Quattrocento Sans"/>
                  <a:cs typeface="Quattrocento Sans"/>
                  <a:sym typeface="Quattrocento Sans"/>
                </a:rPr>
                <a:t>VISION</a:t>
              </a:r>
              <a:endParaRPr b="1" i="0" sz="800" u="none" cap="none" strike="noStrike">
                <a:solidFill>
                  <a:srgbClr val="044458"/>
                </a:solidFill>
                <a:latin typeface="Quattrocento Sans"/>
                <a:ea typeface="Quattrocento Sans"/>
                <a:cs typeface="Quattrocento Sans"/>
                <a:sym typeface="Quattrocento Sans"/>
              </a:endParaRPr>
            </a:p>
          </p:txBody>
        </p:sp>
        <p:sp>
          <p:nvSpPr>
            <p:cNvPr id="245" name="Google Shape;245;p32"/>
            <p:cNvSpPr/>
            <p:nvPr/>
          </p:nvSpPr>
          <p:spPr>
            <a:xfrm>
              <a:off x="4143115" y="5327086"/>
              <a:ext cx="2251152" cy="246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accent6"/>
                  </a:solidFill>
                  <a:latin typeface="Calibri"/>
                  <a:ea typeface="Calibri"/>
                  <a:cs typeface="Calibri"/>
                  <a:sym typeface="Calibri"/>
                </a:rPr>
                <a:t>Quality control sistems</a:t>
              </a:r>
              <a:endParaRPr b="0" i="0" sz="800" u="none" cap="none" strike="noStrike">
                <a:solidFill>
                  <a:srgbClr val="000000"/>
                </a:solidFill>
                <a:latin typeface="Arial"/>
                <a:ea typeface="Arial"/>
                <a:cs typeface="Arial"/>
                <a:sym typeface="Arial"/>
              </a:endParaRPr>
            </a:p>
          </p:txBody>
        </p:sp>
        <p:cxnSp>
          <p:nvCxnSpPr>
            <p:cNvPr id="246" name="Google Shape;246;p32"/>
            <p:cNvCxnSpPr/>
            <p:nvPr/>
          </p:nvCxnSpPr>
          <p:spPr>
            <a:xfrm>
              <a:off x="4122665" y="5270623"/>
              <a:ext cx="1815042" cy="0"/>
            </a:xfrm>
            <a:prstGeom prst="straightConnector1">
              <a:avLst/>
            </a:prstGeom>
            <a:noFill/>
            <a:ln cap="flat" cmpd="sng" w="12700">
              <a:solidFill>
                <a:srgbClr val="BFBFBF"/>
              </a:solidFill>
              <a:prstDash val="solid"/>
              <a:round/>
              <a:headEnd len="sm" w="sm" type="none"/>
              <a:tailEnd len="sm" w="sm" type="none"/>
            </a:ln>
          </p:spPr>
        </p:cxnSp>
      </p:grpSp>
      <p:grpSp>
        <p:nvGrpSpPr>
          <p:cNvPr id="247" name="Google Shape;247;p32"/>
          <p:cNvGrpSpPr/>
          <p:nvPr/>
        </p:nvGrpSpPr>
        <p:grpSpPr>
          <a:xfrm>
            <a:off x="6427005" y="2944903"/>
            <a:ext cx="1612400" cy="412465"/>
            <a:chOff x="4143113" y="3409453"/>
            <a:chExt cx="3047138" cy="896661"/>
          </a:xfrm>
        </p:grpSpPr>
        <p:sp>
          <p:nvSpPr>
            <p:cNvPr id="248" name="Google Shape;248;p32"/>
            <p:cNvSpPr txBox="1"/>
            <p:nvPr/>
          </p:nvSpPr>
          <p:spPr>
            <a:xfrm>
              <a:off x="4143113" y="3409453"/>
              <a:ext cx="3047138" cy="246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044458"/>
                  </a:solidFill>
                  <a:latin typeface="Quattrocento Sans"/>
                  <a:ea typeface="Quattrocento Sans"/>
                  <a:cs typeface="Quattrocento Sans"/>
                  <a:sym typeface="Quattrocento Sans"/>
                </a:rPr>
                <a:t>ROBOTIC</a:t>
              </a:r>
              <a:endParaRPr b="1" i="0" sz="800" u="none" cap="none" strike="noStrike">
                <a:solidFill>
                  <a:srgbClr val="044458"/>
                </a:solidFill>
                <a:latin typeface="Quattrocento Sans"/>
                <a:ea typeface="Quattrocento Sans"/>
                <a:cs typeface="Quattrocento Sans"/>
                <a:sym typeface="Quattrocento Sans"/>
              </a:endParaRPr>
            </a:p>
          </p:txBody>
        </p:sp>
        <p:sp>
          <p:nvSpPr>
            <p:cNvPr id="249" name="Google Shape;249;p32"/>
            <p:cNvSpPr/>
            <p:nvPr/>
          </p:nvSpPr>
          <p:spPr>
            <a:xfrm>
              <a:off x="4163563" y="3813715"/>
              <a:ext cx="2251152" cy="4923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accent6"/>
                  </a:solidFill>
                  <a:latin typeface="Calibri"/>
                  <a:ea typeface="Calibri"/>
                  <a:cs typeface="Calibri"/>
                  <a:sym typeface="Calibri"/>
                </a:rPr>
                <a:t>Inteligent solutions and customice development</a:t>
              </a:r>
              <a:endParaRPr b="0" i="0" sz="800" u="none" cap="none" strike="noStrike">
                <a:solidFill>
                  <a:srgbClr val="000000"/>
                </a:solidFill>
                <a:latin typeface="Arial"/>
                <a:ea typeface="Arial"/>
                <a:cs typeface="Arial"/>
                <a:sym typeface="Arial"/>
              </a:endParaRPr>
            </a:p>
          </p:txBody>
        </p:sp>
        <p:cxnSp>
          <p:nvCxnSpPr>
            <p:cNvPr id="250" name="Google Shape;250;p32"/>
            <p:cNvCxnSpPr/>
            <p:nvPr/>
          </p:nvCxnSpPr>
          <p:spPr>
            <a:xfrm>
              <a:off x="4143113" y="3720180"/>
              <a:ext cx="1709408" cy="0"/>
            </a:xfrm>
            <a:prstGeom prst="straightConnector1">
              <a:avLst/>
            </a:prstGeom>
            <a:noFill/>
            <a:ln cap="flat" cmpd="sng" w="12700">
              <a:solidFill>
                <a:srgbClr val="BFBFBF"/>
              </a:solidFill>
              <a:prstDash val="solid"/>
              <a:round/>
              <a:headEnd len="sm" w="sm" type="none"/>
              <a:tailEnd len="sm" w="sm" type="none"/>
            </a:ln>
          </p:spPr>
        </p:cxnSp>
      </p:grpSp>
      <p:grpSp>
        <p:nvGrpSpPr>
          <p:cNvPr id="251" name="Google Shape;251;p32"/>
          <p:cNvGrpSpPr/>
          <p:nvPr/>
        </p:nvGrpSpPr>
        <p:grpSpPr>
          <a:xfrm>
            <a:off x="5927414" y="2169659"/>
            <a:ext cx="1612400" cy="412651"/>
            <a:chOff x="8462691" y="3103748"/>
            <a:chExt cx="3047138" cy="897064"/>
          </a:xfrm>
        </p:grpSpPr>
        <p:sp>
          <p:nvSpPr>
            <p:cNvPr id="252" name="Google Shape;252;p32"/>
            <p:cNvSpPr txBox="1"/>
            <p:nvPr/>
          </p:nvSpPr>
          <p:spPr>
            <a:xfrm>
              <a:off x="8462691" y="3103748"/>
              <a:ext cx="3047138" cy="246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044458"/>
                  </a:solidFill>
                  <a:latin typeface="Quattrocento Sans"/>
                  <a:ea typeface="Quattrocento Sans"/>
                  <a:cs typeface="Quattrocento Sans"/>
                  <a:sym typeface="Quattrocento Sans"/>
                </a:rPr>
                <a:t>IT</a:t>
              </a:r>
              <a:endParaRPr b="1" i="0" sz="800" u="none" cap="none" strike="noStrike">
                <a:solidFill>
                  <a:srgbClr val="044458"/>
                </a:solidFill>
                <a:latin typeface="Quattrocento Sans"/>
                <a:ea typeface="Quattrocento Sans"/>
                <a:cs typeface="Quattrocento Sans"/>
                <a:sym typeface="Quattrocento Sans"/>
              </a:endParaRPr>
            </a:p>
          </p:txBody>
        </p:sp>
        <p:sp>
          <p:nvSpPr>
            <p:cNvPr id="253" name="Google Shape;253;p32"/>
            <p:cNvSpPr/>
            <p:nvPr/>
          </p:nvSpPr>
          <p:spPr>
            <a:xfrm>
              <a:off x="8483139" y="3508412"/>
              <a:ext cx="2429441" cy="49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accent6"/>
                  </a:solidFill>
                  <a:latin typeface="Calibri"/>
                  <a:ea typeface="Calibri"/>
                  <a:cs typeface="Calibri"/>
                  <a:sym typeface="Calibri"/>
                </a:rPr>
                <a:t>Solid experience developing industrial software</a:t>
              </a:r>
              <a:endParaRPr b="0" i="0" sz="800" u="none" cap="none" strike="noStrike">
                <a:solidFill>
                  <a:srgbClr val="000000"/>
                </a:solidFill>
                <a:latin typeface="Arial"/>
                <a:ea typeface="Arial"/>
                <a:cs typeface="Arial"/>
                <a:sym typeface="Arial"/>
              </a:endParaRPr>
            </a:p>
          </p:txBody>
        </p:sp>
        <p:cxnSp>
          <p:nvCxnSpPr>
            <p:cNvPr id="254" name="Google Shape;254;p32"/>
            <p:cNvCxnSpPr/>
            <p:nvPr/>
          </p:nvCxnSpPr>
          <p:spPr>
            <a:xfrm>
              <a:off x="8462691" y="3405801"/>
              <a:ext cx="1232096" cy="0"/>
            </a:xfrm>
            <a:prstGeom prst="straightConnector1">
              <a:avLst/>
            </a:prstGeom>
            <a:noFill/>
            <a:ln cap="flat" cmpd="sng" w="12700">
              <a:solidFill>
                <a:srgbClr val="BFBFBF"/>
              </a:solidFill>
              <a:prstDash val="solid"/>
              <a:round/>
              <a:headEnd len="sm" w="sm" type="none"/>
              <a:tailEnd len="sm" w="sm" type="none"/>
            </a:ln>
          </p:spPr>
        </p:cxnSp>
      </p:grpSp>
      <p:pic>
        <p:nvPicPr>
          <p:cNvPr id="255" name="Google Shape;255;p32"/>
          <p:cNvPicPr preferRelativeResize="0"/>
          <p:nvPr/>
        </p:nvPicPr>
        <p:blipFill rotWithShape="1">
          <a:blip r:embed="rId8">
            <a:alphaModFix/>
          </a:blip>
          <a:srcRect b="0" l="0" r="0" t="0"/>
          <a:stretch/>
        </p:blipFill>
        <p:spPr>
          <a:xfrm>
            <a:off x="4422485" y="1522187"/>
            <a:ext cx="483456" cy="483456"/>
          </a:xfrm>
          <a:prstGeom prst="rect">
            <a:avLst/>
          </a:prstGeom>
          <a:noFill/>
          <a:ln>
            <a:noFill/>
          </a:ln>
          <a:effectLst>
            <a:outerShdw blurRad="292100" rotWithShape="0" algn="tl" dir="2700000" dist="139700">
              <a:srgbClr val="333333">
                <a:alpha val="64313"/>
              </a:srgbClr>
            </a:outerShdw>
          </a:effectLst>
        </p:spPr>
      </p:pic>
      <p:pic>
        <p:nvPicPr>
          <p:cNvPr id="256" name="Google Shape;256;p32"/>
          <p:cNvPicPr preferRelativeResize="0"/>
          <p:nvPr/>
        </p:nvPicPr>
        <p:blipFill rotWithShape="1">
          <a:blip r:embed="rId9">
            <a:alphaModFix/>
          </a:blip>
          <a:srcRect b="0" l="0" r="0" t="0"/>
          <a:stretch/>
        </p:blipFill>
        <p:spPr>
          <a:xfrm>
            <a:off x="5864022" y="3682490"/>
            <a:ext cx="483648" cy="483648"/>
          </a:xfrm>
          <a:prstGeom prst="rect">
            <a:avLst/>
          </a:prstGeom>
          <a:noFill/>
          <a:ln>
            <a:noFill/>
          </a:ln>
          <a:effectLst>
            <a:outerShdw blurRad="292100" rotWithShape="0" algn="tl" dir="2700000" dist="139700">
              <a:srgbClr val="333333">
                <a:alpha val="64313"/>
              </a:srgbClr>
            </a:outerShdw>
          </a:effectLst>
        </p:spPr>
      </p:pic>
      <p:pic>
        <p:nvPicPr>
          <p:cNvPr id="257" name="Google Shape;257;p32"/>
          <p:cNvPicPr preferRelativeResize="0"/>
          <p:nvPr/>
        </p:nvPicPr>
        <p:blipFill rotWithShape="1">
          <a:blip r:embed="rId10">
            <a:alphaModFix/>
          </a:blip>
          <a:srcRect b="0" l="0" r="0" t="0"/>
          <a:stretch/>
        </p:blipFill>
        <p:spPr>
          <a:xfrm>
            <a:off x="5681198" y="2940449"/>
            <a:ext cx="483648" cy="483648"/>
          </a:xfrm>
          <a:prstGeom prst="rect">
            <a:avLst/>
          </a:prstGeom>
          <a:noFill/>
          <a:ln>
            <a:noFill/>
          </a:ln>
          <a:effectLst>
            <a:outerShdw blurRad="292100" rotWithShape="0" algn="tl" dir="2700000" dist="139700">
              <a:srgbClr val="333333">
                <a:alpha val="64313"/>
              </a:srgbClr>
            </a:outerShdw>
          </a:effectLst>
        </p:spPr>
      </p:pic>
      <p:pic>
        <p:nvPicPr>
          <p:cNvPr id="258" name="Google Shape;258;p32"/>
          <p:cNvPicPr preferRelativeResize="0"/>
          <p:nvPr/>
        </p:nvPicPr>
        <p:blipFill rotWithShape="1">
          <a:blip r:embed="rId11">
            <a:alphaModFix/>
          </a:blip>
          <a:srcRect b="0" l="0" r="0" t="0"/>
          <a:stretch/>
        </p:blipFill>
        <p:spPr>
          <a:xfrm>
            <a:off x="5210202" y="2169660"/>
            <a:ext cx="483648" cy="483648"/>
          </a:xfrm>
          <a:prstGeom prst="rect">
            <a:avLst/>
          </a:prstGeom>
          <a:noFill/>
          <a:ln>
            <a:noFill/>
          </a:ln>
          <a:effectLst>
            <a:outerShdw blurRad="292100" rotWithShape="0" algn="tl" dir="2700000" dist="139700">
              <a:srgbClr val="333333">
                <a:alpha val="64313"/>
              </a:srgbClr>
            </a:outerShdw>
          </a:effectLst>
        </p:spPr>
      </p:pic>
      <p:grpSp>
        <p:nvGrpSpPr>
          <p:cNvPr id="259" name="Google Shape;259;p32"/>
          <p:cNvGrpSpPr/>
          <p:nvPr/>
        </p:nvGrpSpPr>
        <p:grpSpPr>
          <a:xfrm>
            <a:off x="5209968" y="1522186"/>
            <a:ext cx="1549691" cy="412651"/>
            <a:chOff x="8622396" y="2695112"/>
            <a:chExt cx="2928630" cy="897064"/>
          </a:xfrm>
        </p:grpSpPr>
        <p:sp>
          <p:nvSpPr>
            <p:cNvPr id="260" name="Google Shape;260;p32"/>
            <p:cNvSpPr txBox="1"/>
            <p:nvPr/>
          </p:nvSpPr>
          <p:spPr>
            <a:xfrm>
              <a:off x="8622396" y="2695112"/>
              <a:ext cx="2625057" cy="246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044458"/>
                  </a:solidFill>
                  <a:latin typeface="Quattrocento Sans"/>
                  <a:ea typeface="Quattrocento Sans"/>
                  <a:cs typeface="Quattrocento Sans"/>
                  <a:sym typeface="Quattrocento Sans"/>
                </a:rPr>
                <a:t>AUTOMATION</a:t>
              </a:r>
              <a:endParaRPr b="1" i="0" sz="800" u="none" cap="none" strike="noStrike">
                <a:solidFill>
                  <a:srgbClr val="044458"/>
                </a:solidFill>
                <a:latin typeface="Quattrocento Sans"/>
                <a:ea typeface="Quattrocento Sans"/>
                <a:cs typeface="Quattrocento Sans"/>
                <a:sym typeface="Quattrocento Sans"/>
              </a:endParaRPr>
            </a:p>
          </p:txBody>
        </p:sp>
        <p:sp>
          <p:nvSpPr>
            <p:cNvPr id="261" name="Google Shape;261;p32"/>
            <p:cNvSpPr/>
            <p:nvPr/>
          </p:nvSpPr>
          <p:spPr>
            <a:xfrm>
              <a:off x="8642844" y="3099776"/>
              <a:ext cx="2908182" cy="49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accent6"/>
                  </a:solidFill>
                  <a:latin typeface="Calibri"/>
                  <a:ea typeface="Calibri"/>
                  <a:cs typeface="Calibri"/>
                  <a:sym typeface="Calibri"/>
                </a:rPr>
                <a:t>Best technical solutions and value cost relation. </a:t>
              </a:r>
              <a:endParaRPr b="0" i="0" sz="800" u="none" cap="none" strike="noStrike">
                <a:solidFill>
                  <a:srgbClr val="000000"/>
                </a:solidFill>
                <a:latin typeface="Arial"/>
                <a:ea typeface="Arial"/>
                <a:cs typeface="Arial"/>
                <a:sym typeface="Arial"/>
              </a:endParaRPr>
            </a:p>
          </p:txBody>
        </p:sp>
        <p:cxnSp>
          <p:nvCxnSpPr>
            <p:cNvPr id="262" name="Google Shape;262;p32"/>
            <p:cNvCxnSpPr/>
            <p:nvPr/>
          </p:nvCxnSpPr>
          <p:spPr>
            <a:xfrm>
              <a:off x="8622396" y="3036583"/>
              <a:ext cx="2084128" cy="0"/>
            </a:xfrm>
            <a:prstGeom prst="straightConnector1">
              <a:avLst/>
            </a:prstGeom>
            <a:noFill/>
            <a:ln cap="flat" cmpd="sng" w="12700">
              <a:solidFill>
                <a:srgbClr val="BFBFBF"/>
              </a:solidFill>
              <a:prstDash val="solid"/>
              <a:round/>
              <a:headEnd len="sm" w="sm" type="none"/>
              <a:tailEnd len="sm" w="sm" type="none"/>
            </a:ln>
          </p:spPr>
        </p:cxn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33" title="00_necesidad_intervencion_manual_proceso.png"/>
          <p:cNvPicPr preferRelativeResize="0"/>
          <p:nvPr/>
        </p:nvPicPr>
        <p:blipFill rotWithShape="1">
          <a:blip r:embed="rId3">
            <a:alphaModFix/>
          </a:blip>
          <a:srcRect b="0" l="0" r="0" t="0"/>
          <a:stretch/>
        </p:blipFill>
        <p:spPr>
          <a:xfrm>
            <a:off x="5256825" y="733100"/>
            <a:ext cx="3611075" cy="2407401"/>
          </a:xfrm>
          <a:prstGeom prst="rect">
            <a:avLst/>
          </a:prstGeom>
          <a:noFill/>
          <a:ln>
            <a:noFill/>
          </a:ln>
        </p:spPr>
      </p:pic>
      <p:sp>
        <p:nvSpPr>
          <p:cNvPr id="269" name="Google Shape;269;p33"/>
          <p:cNvSpPr txBox="1"/>
          <p:nvPr/>
        </p:nvSpPr>
        <p:spPr>
          <a:xfrm>
            <a:off x="283350" y="1397438"/>
            <a:ext cx="3972900" cy="10776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
                <a:solidFill>
                  <a:schemeClr val="accent1"/>
                </a:solidFill>
                <a:latin typeface="IBM Plex Sans"/>
                <a:ea typeface="IBM Plex Sans"/>
                <a:cs typeface="IBM Plex Sans"/>
                <a:sym typeface="IBM Plex Sans"/>
              </a:rPr>
              <a:t>Contar con una herramienta que permita analizar las imágenes proveniente del proceso de soldadura con el objeto clasificarlas en función de patrones que permitan a futuro clasificar el material, producido</a:t>
            </a:r>
            <a:endParaRPr sz="600">
              <a:solidFill>
                <a:schemeClr val="accent1"/>
              </a:solidFill>
              <a:latin typeface="IBM Plex Sans"/>
              <a:ea typeface="IBM Plex Sans"/>
              <a:cs typeface="IBM Plex Sans"/>
              <a:sym typeface="IBM Plex Sans"/>
            </a:endParaRPr>
          </a:p>
        </p:txBody>
      </p:sp>
      <p:sp>
        <p:nvSpPr>
          <p:cNvPr id="270" name="Google Shape;270;p33"/>
          <p:cNvSpPr txBox="1"/>
          <p:nvPr/>
        </p:nvSpPr>
        <p:spPr>
          <a:xfrm>
            <a:off x="283350" y="2829484"/>
            <a:ext cx="6589200" cy="1585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chemeClr val="accent1"/>
                </a:solidFill>
                <a:latin typeface="IBM Plex Sans"/>
                <a:ea typeface="IBM Plex Sans"/>
                <a:cs typeface="IBM Plex Sans"/>
                <a:sym typeface="IBM Plex Sans"/>
              </a:rPr>
              <a:t>Que pasaba? </a:t>
            </a:r>
            <a:endParaRPr>
              <a:solidFill>
                <a:schemeClr val="accent1"/>
              </a:solidFill>
              <a:latin typeface="IBM Plex Sans"/>
              <a:ea typeface="IBM Plex Sans"/>
              <a:cs typeface="IBM Plex Sans"/>
              <a:sym typeface="IBM Plex Sans"/>
            </a:endParaRPr>
          </a:p>
          <a:p>
            <a:pPr indent="0" lvl="0" marL="0" rtl="0" algn="l">
              <a:spcBef>
                <a:spcPts val="0"/>
              </a:spcBef>
              <a:spcAft>
                <a:spcPts val="0"/>
              </a:spcAft>
              <a:buNone/>
            </a:pPr>
            <a:r>
              <a:rPr lang="en">
                <a:solidFill>
                  <a:schemeClr val="accent1"/>
                </a:solidFill>
                <a:latin typeface="IBM Plex Sans"/>
                <a:ea typeface="IBM Plex Sans"/>
                <a:cs typeface="IBM Plex Sans"/>
                <a:sym typeface="IBM Plex Sans"/>
              </a:rPr>
              <a:t>- Inspección visual de imágenes de soldaduras.</a:t>
            </a:r>
            <a:endParaRPr>
              <a:solidFill>
                <a:schemeClr val="accent1"/>
              </a:solidFill>
              <a:latin typeface="IBM Plex Sans"/>
              <a:ea typeface="IBM Plex Sans"/>
              <a:cs typeface="IBM Plex Sans"/>
              <a:sym typeface="IBM Plex Sans"/>
            </a:endParaRPr>
          </a:p>
          <a:p>
            <a:pPr indent="0" lvl="0" marL="0" rtl="0" algn="l">
              <a:spcBef>
                <a:spcPts val="0"/>
              </a:spcBef>
              <a:spcAft>
                <a:spcPts val="0"/>
              </a:spcAft>
              <a:buNone/>
            </a:pPr>
            <a:r>
              <a:rPr lang="en">
                <a:solidFill>
                  <a:schemeClr val="accent1"/>
                </a:solidFill>
                <a:latin typeface="IBM Plex Sans"/>
                <a:ea typeface="IBM Plex Sans"/>
                <a:cs typeface="IBM Plex Sans"/>
                <a:sym typeface="IBM Plex Sans"/>
              </a:rPr>
              <a:t>- </a:t>
            </a:r>
            <a:r>
              <a:rPr lang="en">
                <a:solidFill>
                  <a:schemeClr val="accent1"/>
                </a:solidFill>
                <a:latin typeface="IBM Plex Sans"/>
                <a:ea typeface="IBM Plex Sans"/>
                <a:cs typeface="IBM Plex Sans"/>
                <a:sym typeface="IBM Plex Sans"/>
              </a:rPr>
              <a:t>Clasificación</a:t>
            </a:r>
            <a:r>
              <a:rPr lang="en">
                <a:solidFill>
                  <a:schemeClr val="accent1"/>
                </a:solidFill>
                <a:latin typeface="IBM Plex Sans"/>
                <a:ea typeface="IBM Plex Sans"/>
                <a:cs typeface="IBM Plex Sans"/>
                <a:sym typeface="IBM Plex Sans"/>
              </a:rPr>
              <a:t> variable de acuerdo al criterio del observador</a:t>
            </a:r>
            <a:endParaRPr>
              <a:solidFill>
                <a:schemeClr val="accent1"/>
              </a:solidFill>
              <a:latin typeface="IBM Plex Sans"/>
              <a:ea typeface="IBM Plex Sans"/>
              <a:cs typeface="IBM Plex Sans"/>
              <a:sym typeface="IBM Plex Sans"/>
            </a:endParaRPr>
          </a:p>
          <a:p>
            <a:pPr indent="0" lvl="0" marL="0" rtl="0" algn="l">
              <a:spcBef>
                <a:spcPts val="0"/>
              </a:spcBef>
              <a:spcAft>
                <a:spcPts val="0"/>
              </a:spcAft>
              <a:buNone/>
            </a:pPr>
            <a:r>
              <a:rPr lang="en">
                <a:solidFill>
                  <a:schemeClr val="accent1"/>
                </a:solidFill>
                <a:latin typeface="IBM Plex Sans"/>
                <a:ea typeface="IBM Plex Sans"/>
                <a:cs typeface="IBM Plex Sans"/>
                <a:sym typeface="IBM Plex Sans"/>
              </a:rPr>
              <a:t>- Proceso lento y poco escalable.</a:t>
            </a:r>
            <a:endParaRPr>
              <a:solidFill>
                <a:schemeClr val="accent1"/>
              </a:solidFill>
              <a:latin typeface="IBM Plex Sans"/>
              <a:ea typeface="IBM Plex Sans"/>
              <a:cs typeface="IBM Plex Sans"/>
              <a:sym typeface="IBM Plex Sans"/>
            </a:endParaRPr>
          </a:p>
          <a:p>
            <a:pPr indent="0" lvl="0" marL="0" rtl="0" algn="l">
              <a:spcBef>
                <a:spcPts val="0"/>
              </a:spcBef>
              <a:spcAft>
                <a:spcPts val="0"/>
              </a:spcAft>
              <a:buNone/>
            </a:pPr>
            <a:r>
              <a:rPr lang="en">
                <a:solidFill>
                  <a:schemeClr val="accent1"/>
                </a:solidFill>
                <a:latin typeface="IBM Plex Sans"/>
                <a:ea typeface="IBM Plex Sans"/>
                <a:cs typeface="IBM Plex Sans"/>
                <a:sym typeface="IBM Plex Sans"/>
              </a:rPr>
              <a:t>- Baja performance</a:t>
            </a:r>
            <a:endParaRPr>
              <a:solidFill>
                <a:schemeClr val="accent1"/>
              </a:solidFill>
              <a:latin typeface="IBM Plex Sans"/>
              <a:ea typeface="IBM Plex Sans"/>
              <a:cs typeface="IBM Plex Sans"/>
              <a:sym typeface="IBM Plex Sans"/>
            </a:endParaRPr>
          </a:p>
          <a:p>
            <a:pPr indent="0" lvl="0" marL="0" rtl="0" algn="l">
              <a:spcBef>
                <a:spcPts val="0"/>
              </a:spcBef>
              <a:spcAft>
                <a:spcPts val="0"/>
              </a:spcAft>
              <a:buNone/>
            </a:pPr>
            <a:r>
              <a:t/>
            </a:r>
            <a:endParaRPr>
              <a:solidFill>
                <a:schemeClr val="accent1"/>
              </a:solidFill>
              <a:latin typeface="IBM Plex Sans"/>
              <a:ea typeface="IBM Plex Sans"/>
              <a:cs typeface="IBM Plex Sans"/>
              <a:sym typeface="IBM Plex Sans"/>
            </a:endParaRPr>
          </a:p>
        </p:txBody>
      </p:sp>
      <p:sp>
        <p:nvSpPr>
          <p:cNvPr id="271" name="Google Shape;271;p33"/>
          <p:cNvSpPr txBox="1"/>
          <p:nvPr/>
        </p:nvSpPr>
        <p:spPr>
          <a:xfrm>
            <a:off x="283350" y="568851"/>
            <a:ext cx="30000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accent2"/>
                </a:solidFill>
                <a:latin typeface="Montserrat"/>
                <a:ea typeface="Montserrat"/>
                <a:cs typeface="Montserrat"/>
                <a:sym typeface="Montserrat"/>
              </a:rPr>
              <a:t>Problemática</a:t>
            </a:r>
            <a:endParaRPr b="1" sz="2500">
              <a:solidFill>
                <a:schemeClr val="dk1"/>
              </a:solidFill>
              <a:latin typeface="Montserrat"/>
              <a:ea typeface="Montserrat"/>
              <a:cs typeface="Montserrat"/>
              <a:sym typeface="Montserrat"/>
            </a:endParaRPr>
          </a:p>
        </p:txBody>
      </p:sp>
      <p:pic>
        <p:nvPicPr>
          <p:cNvPr id="272" name="Google Shape;272;p33"/>
          <p:cNvPicPr preferRelativeResize="0"/>
          <p:nvPr/>
        </p:nvPicPr>
        <p:blipFill>
          <a:blip r:embed="rId4">
            <a:alphaModFix/>
          </a:blip>
          <a:stretch>
            <a:fillRect/>
          </a:stretch>
        </p:blipFill>
        <p:spPr>
          <a:xfrm>
            <a:off x="7146900" y="733100"/>
            <a:ext cx="1721001" cy="2407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34" title="00_necesidad_intervencion_manual_proceso.png"/>
          <p:cNvPicPr preferRelativeResize="0"/>
          <p:nvPr/>
        </p:nvPicPr>
        <p:blipFill rotWithShape="1">
          <a:blip r:embed="rId3">
            <a:alphaModFix/>
          </a:blip>
          <a:srcRect b="0" l="0" r="0" t="0"/>
          <a:stretch/>
        </p:blipFill>
        <p:spPr>
          <a:xfrm>
            <a:off x="7349200" y="-210975"/>
            <a:ext cx="1794801" cy="1196541"/>
          </a:xfrm>
          <a:prstGeom prst="rect">
            <a:avLst/>
          </a:prstGeom>
          <a:noFill/>
          <a:ln>
            <a:noFill/>
          </a:ln>
        </p:spPr>
      </p:pic>
      <p:sp>
        <p:nvSpPr>
          <p:cNvPr id="279" name="Google Shape;279;p34"/>
          <p:cNvSpPr txBox="1"/>
          <p:nvPr/>
        </p:nvSpPr>
        <p:spPr>
          <a:xfrm>
            <a:off x="254700" y="1174048"/>
            <a:ext cx="8634600" cy="18162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
                <a:solidFill>
                  <a:schemeClr val="accent1"/>
                </a:solidFill>
                <a:latin typeface="IBM Plex Sans"/>
                <a:ea typeface="IBM Plex Sans"/>
                <a:cs typeface="IBM Plex Sans"/>
                <a:sym typeface="IBM Plex Sans"/>
              </a:rPr>
              <a:t>La propuesta fue diseñada en el ámbito de la inteligencia artificial.</a:t>
            </a:r>
            <a:br>
              <a:rPr lang="en">
                <a:solidFill>
                  <a:schemeClr val="accent1"/>
                </a:solidFill>
                <a:latin typeface="IBM Plex Sans"/>
                <a:ea typeface="IBM Plex Sans"/>
                <a:cs typeface="IBM Plex Sans"/>
                <a:sym typeface="IBM Plex Sans"/>
              </a:rPr>
            </a:br>
            <a:br>
              <a:rPr lang="en">
                <a:solidFill>
                  <a:schemeClr val="accent1"/>
                </a:solidFill>
                <a:latin typeface="IBM Plex Sans"/>
                <a:ea typeface="IBM Plex Sans"/>
                <a:cs typeface="IBM Plex Sans"/>
                <a:sym typeface="IBM Plex Sans"/>
              </a:rPr>
            </a:br>
            <a:r>
              <a:rPr lang="en">
                <a:solidFill>
                  <a:schemeClr val="accent1"/>
                </a:solidFill>
                <a:latin typeface="IBM Plex Sans"/>
                <a:ea typeface="IBM Plex Sans"/>
                <a:cs typeface="IBM Plex Sans"/>
                <a:sym typeface="IBM Plex Sans"/>
              </a:rPr>
              <a:t>Se definió entrenar una red neuronal especializada en tratamiento de imágenes.</a:t>
            </a:r>
            <a:endParaRPr>
              <a:solidFill>
                <a:schemeClr val="accent1"/>
              </a:solidFill>
              <a:latin typeface="IBM Plex Sans"/>
              <a:ea typeface="IBM Plex Sans"/>
              <a:cs typeface="IBM Plex Sans"/>
              <a:sym typeface="IBM Plex Sans"/>
            </a:endParaRPr>
          </a:p>
          <a:p>
            <a:pPr indent="0" lvl="0" marL="0" marR="0" rtl="0" algn="l">
              <a:spcBef>
                <a:spcPts val="0"/>
              </a:spcBef>
              <a:spcAft>
                <a:spcPts val="0"/>
              </a:spcAft>
              <a:buNone/>
            </a:pPr>
            <a:r>
              <a:t/>
            </a:r>
            <a:endParaRPr>
              <a:solidFill>
                <a:schemeClr val="accent1"/>
              </a:solidFill>
              <a:latin typeface="IBM Plex Sans"/>
              <a:ea typeface="IBM Plex Sans"/>
              <a:cs typeface="IBM Plex Sans"/>
              <a:sym typeface="IBM Plex Sans"/>
            </a:endParaRPr>
          </a:p>
          <a:p>
            <a:pPr indent="0" lvl="0" marL="0" marR="0" rtl="0" algn="l">
              <a:spcBef>
                <a:spcPts val="0"/>
              </a:spcBef>
              <a:spcAft>
                <a:spcPts val="0"/>
              </a:spcAft>
              <a:buNone/>
            </a:pPr>
            <a:r>
              <a:rPr lang="en">
                <a:solidFill>
                  <a:schemeClr val="accent1"/>
                </a:solidFill>
                <a:latin typeface="IBM Plex Sans"/>
                <a:ea typeface="IBM Plex Sans"/>
                <a:cs typeface="IBM Plex Sans"/>
                <a:sym typeface="IBM Plex Sans"/>
              </a:rPr>
              <a:t>Está IA cuenta con la capacidad de reconocer patrones en las imágenes recibidas en tiempo real,  realizando una evaluación y clasificación de acuerdo al criterio definido por los especialistas.</a:t>
            </a:r>
            <a:endParaRPr>
              <a:solidFill>
                <a:schemeClr val="accent1"/>
              </a:solidFill>
              <a:latin typeface="IBM Plex Sans"/>
              <a:ea typeface="IBM Plex Sans"/>
              <a:cs typeface="IBM Plex Sans"/>
              <a:sym typeface="IBM Plex Sans"/>
            </a:endParaRPr>
          </a:p>
          <a:p>
            <a:pPr indent="0" lvl="0" marL="0" marR="0" rtl="0" algn="l">
              <a:spcBef>
                <a:spcPts val="0"/>
              </a:spcBef>
              <a:spcAft>
                <a:spcPts val="0"/>
              </a:spcAft>
              <a:buNone/>
            </a:pPr>
            <a:r>
              <a:t/>
            </a:r>
            <a:endParaRPr>
              <a:solidFill>
                <a:schemeClr val="accent1"/>
              </a:solidFill>
              <a:latin typeface="IBM Plex Sans"/>
              <a:ea typeface="IBM Plex Sans"/>
              <a:cs typeface="IBM Plex Sans"/>
              <a:sym typeface="IBM Plex Sans"/>
            </a:endParaRPr>
          </a:p>
          <a:p>
            <a:pPr indent="0" lvl="0" marL="0" marR="0" rtl="0" algn="l">
              <a:spcBef>
                <a:spcPts val="0"/>
              </a:spcBef>
              <a:spcAft>
                <a:spcPts val="0"/>
              </a:spcAft>
              <a:buNone/>
            </a:pPr>
            <a:r>
              <a:rPr lang="en">
                <a:solidFill>
                  <a:schemeClr val="accent1"/>
                </a:solidFill>
                <a:latin typeface="IBM Plex Sans"/>
                <a:ea typeface="IBM Plex Sans"/>
                <a:cs typeface="IBM Plex Sans"/>
                <a:sym typeface="IBM Plex Sans"/>
              </a:rPr>
              <a:t>Los criterios suministrados por los especialistas determinaron el plan de entrenamiento de la red neuronal.</a:t>
            </a:r>
            <a:endParaRPr>
              <a:solidFill>
                <a:schemeClr val="accent1"/>
              </a:solidFill>
              <a:latin typeface="IBM Plex Sans"/>
              <a:ea typeface="IBM Plex Sans"/>
              <a:cs typeface="IBM Plex Sans"/>
              <a:sym typeface="IBM Plex Sans"/>
            </a:endParaRPr>
          </a:p>
          <a:p>
            <a:pPr indent="0" lvl="0" marL="0" marR="0" rtl="0" algn="l">
              <a:spcBef>
                <a:spcPts val="0"/>
              </a:spcBef>
              <a:spcAft>
                <a:spcPts val="0"/>
              </a:spcAft>
              <a:buNone/>
            </a:pPr>
            <a:r>
              <a:t/>
            </a:r>
            <a:endParaRPr sz="600">
              <a:solidFill>
                <a:schemeClr val="accent1"/>
              </a:solidFill>
              <a:latin typeface="IBM Plex Sans"/>
              <a:ea typeface="IBM Plex Sans"/>
              <a:cs typeface="IBM Plex Sans"/>
              <a:sym typeface="IBM Plex Sans"/>
            </a:endParaRPr>
          </a:p>
        </p:txBody>
      </p:sp>
      <p:sp>
        <p:nvSpPr>
          <p:cNvPr id="280" name="Google Shape;280;p34"/>
          <p:cNvSpPr txBox="1"/>
          <p:nvPr/>
        </p:nvSpPr>
        <p:spPr>
          <a:xfrm>
            <a:off x="283350" y="568850"/>
            <a:ext cx="40746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accent2"/>
                </a:solidFill>
                <a:latin typeface="Montserrat"/>
                <a:ea typeface="Montserrat"/>
                <a:cs typeface="Montserrat"/>
                <a:sym typeface="Montserrat"/>
              </a:rPr>
              <a:t>Solución propuesta</a:t>
            </a:r>
            <a:endParaRPr b="1" sz="2500">
              <a:solidFill>
                <a:schemeClr val="dk1"/>
              </a:solidFill>
              <a:latin typeface="Montserrat"/>
              <a:ea typeface="Montserrat"/>
              <a:cs typeface="Montserrat"/>
              <a:sym typeface="Montserrat"/>
            </a:endParaRPr>
          </a:p>
        </p:txBody>
      </p:sp>
      <p:pic>
        <p:nvPicPr>
          <p:cNvPr id="281" name="Google Shape;281;p34"/>
          <p:cNvPicPr preferRelativeResize="0"/>
          <p:nvPr/>
        </p:nvPicPr>
        <p:blipFill>
          <a:blip r:embed="rId4">
            <a:alphaModFix/>
          </a:blip>
          <a:stretch>
            <a:fillRect/>
          </a:stretch>
        </p:blipFill>
        <p:spPr>
          <a:xfrm>
            <a:off x="7349200" y="-716725"/>
            <a:ext cx="1214875" cy="1699400"/>
          </a:xfrm>
          <a:prstGeom prst="rect">
            <a:avLst/>
          </a:prstGeom>
          <a:noFill/>
          <a:ln>
            <a:noFill/>
          </a:ln>
        </p:spPr>
      </p:pic>
      <p:sp>
        <p:nvSpPr>
          <p:cNvPr id="282" name="Google Shape;282;p34"/>
          <p:cNvSpPr txBox="1"/>
          <p:nvPr/>
        </p:nvSpPr>
        <p:spPr>
          <a:xfrm>
            <a:off x="283350" y="3026050"/>
            <a:ext cx="7113300" cy="1585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chemeClr val="accent1"/>
                </a:solidFill>
                <a:latin typeface="IBM Plex Sans"/>
                <a:ea typeface="IBM Plex Sans"/>
                <a:cs typeface="IBM Plex Sans"/>
                <a:sym typeface="IBM Plex Sans"/>
              </a:rPr>
              <a:t>Cuales fueron los beneficios?: </a:t>
            </a:r>
            <a:endParaRPr>
              <a:solidFill>
                <a:schemeClr val="accent1"/>
              </a:solidFill>
              <a:latin typeface="IBM Plex Sans"/>
              <a:ea typeface="IBM Plex Sans"/>
              <a:cs typeface="IBM Plex Sans"/>
              <a:sym typeface="IBM Plex Sans"/>
            </a:endParaRPr>
          </a:p>
          <a:p>
            <a:pPr indent="0" lvl="0" marL="0" rtl="0" algn="l">
              <a:spcBef>
                <a:spcPts val="0"/>
              </a:spcBef>
              <a:spcAft>
                <a:spcPts val="0"/>
              </a:spcAft>
              <a:buNone/>
            </a:pPr>
            <a:r>
              <a:rPr lang="en">
                <a:solidFill>
                  <a:schemeClr val="accent1"/>
                </a:solidFill>
                <a:latin typeface="IBM Plex Sans"/>
                <a:ea typeface="IBM Plex Sans"/>
                <a:cs typeface="IBM Plex Sans"/>
                <a:sym typeface="IBM Plex Sans"/>
              </a:rPr>
              <a:t>- Inspección visual de imágenes </a:t>
            </a:r>
            <a:r>
              <a:rPr lang="en">
                <a:solidFill>
                  <a:schemeClr val="accent1"/>
                </a:solidFill>
                <a:latin typeface="IBM Plex Sans"/>
                <a:ea typeface="IBM Plex Sans"/>
                <a:cs typeface="IBM Plex Sans"/>
                <a:sym typeface="IBM Plex Sans"/>
              </a:rPr>
              <a:t>automática</a:t>
            </a:r>
            <a:r>
              <a:rPr lang="en">
                <a:solidFill>
                  <a:schemeClr val="accent1"/>
                </a:solidFill>
                <a:latin typeface="IBM Plex Sans"/>
                <a:ea typeface="IBM Plex Sans"/>
                <a:cs typeface="IBM Plex Sans"/>
                <a:sym typeface="IBM Plex Sans"/>
              </a:rPr>
              <a:t> de grande </a:t>
            </a:r>
            <a:r>
              <a:rPr lang="en">
                <a:solidFill>
                  <a:schemeClr val="accent1"/>
                </a:solidFill>
                <a:latin typeface="IBM Plex Sans"/>
                <a:ea typeface="IBM Plex Sans"/>
                <a:cs typeface="IBM Plex Sans"/>
                <a:sym typeface="IBM Plex Sans"/>
              </a:rPr>
              <a:t>volúmenes</a:t>
            </a:r>
            <a:r>
              <a:rPr lang="en">
                <a:solidFill>
                  <a:schemeClr val="accent1"/>
                </a:solidFill>
                <a:latin typeface="IBM Plex Sans"/>
                <a:ea typeface="IBM Plex Sans"/>
                <a:cs typeface="IBM Plex Sans"/>
                <a:sym typeface="IBM Plex Sans"/>
              </a:rPr>
              <a:t> de datos</a:t>
            </a:r>
            <a:endParaRPr>
              <a:solidFill>
                <a:schemeClr val="accent1"/>
              </a:solidFill>
              <a:latin typeface="IBM Plex Sans"/>
              <a:ea typeface="IBM Plex Sans"/>
              <a:cs typeface="IBM Plex Sans"/>
              <a:sym typeface="IBM Plex Sans"/>
            </a:endParaRPr>
          </a:p>
          <a:p>
            <a:pPr indent="0" lvl="0" marL="0" rtl="0" algn="l">
              <a:spcBef>
                <a:spcPts val="0"/>
              </a:spcBef>
              <a:spcAft>
                <a:spcPts val="0"/>
              </a:spcAft>
              <a:buNone/>
            </a:pPr>
            <a:r>
              <a:rPr lang="en">
                <a:solidFill>
                  <a:schemeClr val="accent1"/>
                </a:solidFill>
                <a:latin typeface="IBM Plex Sans"/>
                <a:ea typeface="IBM Plex Sans"/>
                <a:cs typeface="IBM Plex Sans"/>
                <a:sym typeface="IBM Plex Sans"/>
              </a:rPr>
              <a:t>- </a:t>
            </a:r>
            <a:r>
              <a:rPr lang="en">
                <a:solidFill>
                  <a:schemeClr val="accent1"/>
                </a:solidFill>
                <a:latin typeface="IBM Plex Sans"/>
                <a:ea typeface="IBM Plex Sans"/>
                <a:cs typeface="IBM Plex Sans"/>
                <a:sym typeface="IBM Plex Sans"/>
              </a:rPr>
              <a:t>Capacidad</a:t>
            </a:r>
            <a:r>
              <a:rPr lang="en">
                <a:solidFill>
                  <a:schemeClr val="accent1"/>
                </a:solidFill>
                <a:latin typeface="IBM Plex Sans"/>
                <a:ea typeface="IBM Plex Sans"/>
                <a:cs typeface="IBM Plex Sans"/>
                <a:sym typeface="IBM Plex Sans"/>
              </a:rPr>
              <a:t> de </a:t>
            </a:r>
            <a:r>
              <a:rPr lang="en">
                <a:solidFill>
                  <a:schemeClr val="accent1"/>
                </a:solidFill>
                <a:latin typeface="IBM Plex Sans"/>
                <a:ea typeface="IBM Plex Sans"/>
                <a:cs typeface="IBM Plex Sans"/>
                <a:sym typeface="IBM Plex Sans"/>
              </a:rPr>
              <a:t>clasificación</a:t>
            </a:r>
            <a:r>
              <a:rPr lang="en">
                <a:solidFill>
                  <a:schemeClr val="accent1"/>
                </a:solidFill>
                <a:latin typeface="IBM Plex Sans"/>
                <a:ea typeface="IBM Plex Sans"/>
                <a:cs typeface="IBM Plex Sans"/>
                <a:sym typeface="IBM Plex Sans"/>
              </a:rPr>
              <a:t> e </a:t>
            </a:r>
            <a:r>
              <a:rPr lang="en">
                <a:solidFill>
                  <a:schemeClr val="accent1"/>
                </a:solidFill>
                <a:latin typeface="IBM Plex Sans"/>
                <a:ea typeface="IBM Plex Sans"/>
                <a:cs typeface="IBM Plex Sans"/>
                <a:sym typeface="IBM Plex Sans"/>
              </a:rPr>
              <a:t>inspección</a:t>
            </a:r>
            <a:r>
              <a:rPr lang="en">
                <a:solidFill>
                  <a:schemeClr val="accent1"/>
                </a:solidFill>
                <a:latin typeface="IBM Plex Sans"/>
                <a:ea typeface="IBM Plex Sans"/>
                <a:cs typeface="IBM Plex Sans"/>
                <a:sym typeface="IBM Plex Sans"/>
              </a:rPr>
              <a:t> en tiempo real.</a:t>
            </a:r>
            <a:endParaRPr>
              <a:solidFill>
                <a:schemeClr val="accent1"/>
              </a:solidFill>
              <a:latin typeface="IBM Plex Sans"/>
              <a:ea typeface="IBM Plex Sans"/>
              <a:cs typeface="IBM Plex Sans"/>
              <a:sym typeface="IBM Plex Sans"/>
            </a:endParaRPr>
          </a:p>
          <a:p>
            <a:pPr indent="0" lvl="0" marL="0" rtl="0" algn="l">
              <a:spcBef>
                <a:spcPts val="0"/>
              </a:spcBef>
              <a:spcAft>
                <a:spcPts val="0"/>
              </a:spcAft>
              <a:buNone/>
            </a:pPr>
            <a:r>
              <a:rPr lang="en">
                <a:solidFill>
                  <a:schemeClr val="accent1"/>
                </a:solidFill>
                <a:latin typeface="IBM Plex Sans"/>
                <a:ea typeface="IBM Plex Sans"/>
                <a:cs typeface="IBM Plex Sans"/>
                <a:sym typeface="IBM Plex Sans"/>
              </a:rPr>
              <a:t>- Independizar el proceso de </a:t>
            </a:r>
            <a:r>
              <a:rPr lang="en">
                <a:solidFill>
                  <a:schemeClr val="accent1"/>
                </a:solidFill>
                <a:latin typeface="IBM Plex Sans"/>
                <a:ea typeface="IBM Plex Sans"/>
                <a:cs typeface="IBM Plex Sans"/>
                <a:sym typeface="IBM Plex Sans"/>
              </a:rPr>
              <a:t>evaluación</a:t>
            </a:r>
            <a:r>
              <a:rPr lang="en">
                <a:solidFill>
                  <a:schemeClr val="accent1"/>
                </a:solidFill>
                <a:latin typeface="IBM Plex Sans"/>
                <a:ea typeface="IBM Plex Sans"/>
                <a:cs typeface="IBM Plex Sans"/>
                <a:sym typeface="IBM Plex Sans"/>
              </a:rPr>
              <a:t> del criterio de los diferentes especialistas</a:t>
            </a:r>
            <a:endParaRPr>
              <a:solidFill>
                <a:schemeClr val="accent1"/>
              </a:solidFill>
              <a:latin typeface="IBM Plex Sans"/>
              <a:ea typeface="IBM Plex Sans"/>
              <a:cs typeface="IBM Plex Sans"/>
              <a:sym typeface="IBM Plex Sans"/>
            </a:endParaRPr>
          </a:p>
          <a:p>
            <a:pPr indent="0" lvl="0" marL="0" rtl="0" algn="l">
              <a:spcBef>
                <a:spcPts val="0"/>
              </a:spcBef>
              <a:spcAft>
                <a:spcPts val="0"/>
              </a:spcAft>
              <a:buNone/>
            </a:pPr>
            <a:r>
              <a:rPr lang="en">
                <a:solidFill>
                  <a:schemeClr val="accent1"/>
                </a:solidFill>
                <a:latin typeface="IBM Plex Sans"/>
                <a:ea typeface="IBM Plex Sans"/>
                <a:cs typeface="IBM Plex Sans"/>
                <a:sym typeface="IBM Plex Sans"/>
              </a:rPr>
              <a:t>- Capacidad de integrar nuevos </a:t>
            </a:r>
            <a:r>
              <a:rPr lang="en">
                <a:solidFill>
                  <a:schemeClr val="accent1"/>
                </a:solidFill>
                <a:latin typeface="IBM Plex Sans"/>
                <a:ea typeface="IBM Plex Sans"/>
                <a:cs typeface="IBM Plex Sans"/>
                <a:sym typeface="IBM Plex Sans"/>
              </a:rPr>
              <a:t>criterios</a:t>
            </a:r>
            <a:r>
              <a:rPr lang="en">
                <a:solidFill>
                  <a:schemeClr val="accent1"/>
                </a:solidFill>
                <a:latin typeface="IBM Plex Sans"/>
                <a:ea typeface="IBM Plex Sans"/>
                <a:cs typeface="IBM Plex Sans"/>
                <a:sym typeface="IBM Plex Sans"/>
              </a:rPr>
              <a:t> de </a:t>
            </a:r>
            <a:r>
              <a:rPr lang="en">
                <a:solidFill>
                  <a:schemeClr val="accent1"/>
                </a:solidFill>
                <a:latin typeface="IBM Plex Sans"/>
                <a:ea typeface="IBM Plex Sans"/>
                <a:cs typeface="IBM Plex Sans"/>
                <a:sym typeface="IBM Plex Sans"/>
              </a:rPr>
              <a:t>evaluación potenciando proceso</a:t>
            </a:r>
            <a:endParaRPr>
              <a:solidFill>
                <a:schemeClr val="accent1"/>
              </a:solidFill>
              <a:latin typeface="IBM Plex Sans"/>
              <a:ea typeface="IBM Plex Sans"/>
              <a:cs typeface="IBM Plex Sans"/>
              <a:sym typeface="IBM Plex Sans"/>
            </a:endParaRPr>
          </a:p>
          <a:p>
            <a:pPr indent="0" lvl="0" marL="0" rtl="0" algn="l">
              <a:spcBef>
                <a:spcPts val="0"/>
              </a:spcBef>
              <a:spcAft>
                <a:spcPts val="0"/>
              </a:spcAft>
              <a:buNone/>
            </a:pPr>
            <a:r>
              <a:rPr lang="en">
                <a:solidFill>
                  <a:schemeClr val="accent1"/>
                </a:solidFill>
                <a:latin typeface="IBM Plex Sans"/>
                <a:ea typeface="IBM Plex Sans"/>
                <a:cs typeface="IBM Plex Sans"/>
                <a:sym typeface="IBM Plex Sans"/>
              </a:rPr>
              <a:t>- Alta performance</a:t>
            </a:r>
            <a:endParaRPr>
              <a:solidFill>
                <a:schemeClr val="accent1"/>
              </a:solidFill>
              <a:latin typeface="IBM Plex Sans"/>
              <a:ea typeface="IBM Plex Sans"/>
              <a:cs typeface="IBM Plex Sans"/>
              <a:sym typeface="IBM Plex Sans"/>
            </a:endParaRPr>
          </a:p>
        </p:txBody>
      </p:sp>
    </p:spTree>
  </p:cSld>
  <p:clrMapOvr>
    <a:masterClrMapping/>
  </p:clrMapOvr>
</p:sld>
</file>

<file path=ppt/theme/theme1.xml><?xml version="1.0" encoding="utf-8"?>
<a:theme xmlns:a="http://schemas.openxmlformats.org/drawingml/2006/main" xmlns:r="http://schemas.openxmlformats.org/officeDocument/2006/relationships" name="Antares">
  <a:themeElements>
    <a:clrScheme name="Green">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